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74" r:id="rId3"/>
    <p:sldId id="329" r:id="rId4"/>
    <p:sldId id="327" r:id="rId5"/>
    <p:sldId id="328" r:id="rId6"/>
    <p:sldId id="330" r:id="rId7"/>
    <p:sldId id="331" r:id="rId8"/>
    <p:sldId id="332" r:id="rId9"/>
    <p:sldId id="333" r:id="rId10"/>
    <p:sldId id="334" r:id="rId11"/>
    <p:sldId id="335" r:id="rId12"/>
    <p:sldId id="337" r:id="rId13"/>
    <p:sldId id="3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Автор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D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4" autoAdjust="0"/>
    <p:restoredTop sz="79619" autoAdjust="0"/>
  </p:normalViewPr>
  <p:slideViewPr>
    <p:cSldViewPr>
      <p:cViewPr varScale="1">
        <p:scale>
          <a:sx n="113" d="100"/>
          <a:sy n="113" d="100"/>
        </p:scale>
        <p:origin x="-420" y="-108"/>
      </p:cViewPr>
      <p:guideLst>
        <p:guide orient="horz" pos="2160"/>
        <p:guide pos="3840"/>
        <p:guide pos="6816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5C53D-B99F-4754-BB44-4441CE90D7B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3DEC6CC-F90F-4B5F-9D03-D975275A79A8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9 компаний в сфере авиационной деятельности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18974509-C5F0-4349-A590-3F426D4DB211}" type="parTrans" cxnId="{B8186E11-7B8F-4094-8855-904418062606}">
      <dgm:prSet/>
      <dgm:spPr/>
      <dgm:t>
        <a:bodyPr/>
        <a:lstStyle/>
        <a:p>
          <a:endParaRPr lang="ru-RU"/>
        </a:p>
      </dgm:t>
    </dgm:pt>
    <dgm:pt modelId="{8C68E8E3-AF3F-4407-82D5-A298F7A8866A}" type="sibTrans" cxnId="{B8186E11-7B8F-4094-8855-904418062606}">
      <dgm:prSet/>
      <dgm:spPr/>
      <dgm:t>
        <a:bodyPr/>
        <a:lstStyle/>
        <a:p>
          <a:endParaRPr lang="ru-RU"/>
        </a:p>
      </dgm:t>
    </dgm:pt>
    <dgm:pt modelId="{E84B258C-8439-4C9F-950C-0EA8C8F71728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25 лет на авиационном рынке России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884C75C7-F989-4455-9A4A-69FD35B4FF82}" type="parTrans" cxnId="{FEBA2B36-F531-4204-8D03-85E86AE83D94}">
      <dgm:prSet/>
      <dgm:spPr/>
      <dgm:t>
        <a:bodyPr/>
        <a:lstStyle/>
        <a:p>
          <a:endParaRPr lang="ru-RU"/>
        </a:p>
      </dgm:t>
    </dgm:pt>
    <dgm:pt modelId="{E2AB1CC3-34E5-4E06-B1CB-62322878CCE7}" type="sibTrans" cxnId="{FEBA2B36-F531-4204-8D03-85E86AE83D94}">
      <dgm:prSet/>
      <dgm:spPr/>
      <dgm:t>
        <a:bodyPr/>
        <a:lstStyle/>
        <a:p>
          <a:endParaRPr lang="ru-RU"/>
        </a:p>
      </dgm:t>
    </dgm:pt>
    <dgm:pt modelId="{ABB20C25-1069-4C46-8204-66D390E49311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Контракты с ведущими авиапроизводителями и </a:t>
          </a:r>
          <a:r>
            <a:rPr lang="ru-RU" dirty="0" err="1" smtClean="0">
              <a:latin typeface="Calibri" pitchFamily="34" charset="0"/>
              <a:cs typeface="Calibri" pitchFamily="34" charset="0"/>
            </a:rPr>
            <a:t>эксплуатантами</a:t>
          </a:r>
          <a:r>
            <a:rPr lang="ru-RU" dirty="0" smtClean="0">
              <a:latin typeface="Calibri" pitchFamily="34" charset="0"/>
              <a:cs typeface="Calibri" pitchFamily="34" charset="0"/>
            </a:rPr>
            <a:t> России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8CE59963-AF8D-406E-A92D-A7CFA376B64A}" type="parTrans" cxnId="{8612F517-7AA7-4745-8CC8-2C3E7184629F}">
      <dgm:prSet/>
      <dgm:spPr/>
      <dgm:t>
        <a:bodyPr/>
        <a:lstStyle/>
        <a:p>
          <a:endParaRPr lang="ru-RU"/>
        </a:p>
      </dgm:t>
    </dgm:pt>
    <dgm:pt modelId="{3BCC0FFA-25FE-4CFA-9548-592452F29FE7}" type="sibTrans" cxnId="{8612F517-7AA7-4745-8CC8-2C3E7184629F}">
      <dgm:prSet/>
      <dgm:spPr/>
      <dgm:t>
        <a:bodyPr/>
        <a:lstStyle/>
        <a:p>
          <a:endParaRPr lang="ru-RU"/>
        </a:p>
      </dgm:t>
    </dgm:pt>
    <dgm:pt modelId="{EED45CD4-EA54-40D3-AF82-8332A6F98056}" type="pres">
      <dgm:prSet presAssocID="{67F5C53D-B99F-4754-BB44-4441CE90D7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011F5A2-2FCF-475A-9919-179B8CC03E47}" type="pres">
      <dgm:prSet presAssocID="{67F5C53D-B99F-4754-BB44-4441CE90D7B1}" presName="Name1" presStyleCnt="0"/>
      <dgm:spPr/>
    </dgm:pt>
    <dgm:pt modelId="{FCFE4964-F61C-43CA-AFD9-F2EF2F801A80}" type="pres">
      <dgm:prSet presAssocID="{67F5C53D-B99F-4754-BB44-4441CE90D7B1}" presName="cycle" presStyleCnt="0"/>
      <dgm:spPr/>
    </dgm:pt>
    <dgm:pt modelId="{6D5B3DB6-AE41-4C1C-9E74-08519BC752D3}" type="pres">
      <dgm:prSet presAssocID="{67F5C53D-B99F-4754-BB44-4441CE90D7B1}" presName="srcNode" presStyleLbl="node1" presStyleIdx="0" presStyleCnt="3"/>
      <dgm:spPr/>
    </dgm:pt>
    <dgm:pt modelId="{ACB09DB3-9363-49B8-910A-89D6A85D937A}" type="pres">
      <dgm:prSet presAssocID="{67F5C53D-B99F-4754-BB44-4441CE90D7B1}" presName="conn" presStyleLbl="parChTrans1D2" presStyleIdx="0" presStyleCnt="1"/>
      <dgm:spPr/>
      <dgm:t>
        <a:bodyPr/>
        <a:lstStyle/>
        <a:p>
          <a:endParaRPr lang="ru-RU"/>
        </a:p>
      </dgm:t>
    </dgm:pt>
    <dgm:pt modelId="{1EC2E9D6-25C9-4E58-9196-79872E9FF9C1}" type="pres">
      <dgm:prSet presAssocID="{67F5C53D-B99F-4754-BB44-4441CE90D7B1}" presName="extraNode" presStyleLbl="node1" presStyleIdx="0" presStyleCnt="3"/>
      <dgm:spPr/>
    </dgm:pt>
    <dgm:pt modelId="{B0EDB62E-9701-4D3B-8CD7-DB86CCDBB8C3}" type="pres">
      <dgm:prSet presAssocID="{67F5C53D-B99F-4754-BB44-4441CE90D7B1}" presName="dstNode" presStyleLbl="node1" presStyleIdx="0" presStyleCnt="3"/>
      <dgm:spPr/>
    </dgm:pt>
    <dgm:pt modelId="{24B24ACE-3B2B-455E-BB71-2A7ADBA0C250}" type="pres">
      <dgm:prSet presAssocID="{93DEC6CC-F90F-4B5F-9D03-D975275A79A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835DF-A060-45DD-9CD8-4555767DE840}" type="pres">
      <dgm:prSet presAssocID="{93DEC6CC-F90F-4B5F-9D03-D975275A79A8}" presName="accent_1" presStyleCnt="0"/>
      <dgm:spPr/>
    </dgm:pt>
    <dgm:pt modelId="{2678D235-BCFF-4E5F-82AD-183BC0675C94}" type="pres">
      <dgm:prSet presAssocID="{93DEC6CC-F90F-4B5F-9D03-D975275A79A8}" presName="accentRepeatNode" presStyleLbl="solidFgAcc1" presStyleIdx="0" presStyleCnt="3"/>
      <dgm:spPr/>
    </dgm:pt>
    <dgm:pt modelId="{8FE2BEEB-AF89-48A3-A0AC-5E72F5D5E1B7}" type="pres">
      <dgm:prSet presAssocID="{E84B258C-8439-4C9F-950C-0EA8C8F7172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47EF2-06C0-4A47-A15B-0119A2036196}" type="pres">
      <dgm:prSet presAssocID="{E84B258C-8439-4C9F-950C-0EA8C8F71728}" presName="accent_2" presStyleCnt="0"/>
      <dgm:spPr/>
    </dgm:pt>
    <dgm:pt modelId="{C1A32B69-0203-4FCF-B994-97C0D776A74C}" type="pres">
      <dgm:prSet presAssocID="{E84B258C-8439-4C9F-950C-0EA8C8F71728}" presName="accentRepeatNode" presStyleLbl="solidFgAcc1" presStyleIdx="1" presStyleCnt="3"/>
      <dgm:spPr/>
    </dgm:pt>
    <dgm:pt modelId="{4FF04C26-8A9B-43D4-8875-93897A5C3858}" type="pres">
      <dgm:prSet presAssocID="{ABB20C25-1069-4C46-8204-66D390E4931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22A8B-ADE8-4E65-A9D3-2A1C935DB3F3}" type="pres">
      <dgm:prSet presAssocID="{ABB20C25-1069-4C46-8204-66D390E49311}" presName="accent_3" presStyleCnt="0"/>
      <dgm:spPr/>
    </dgm:pt>
    <dgm:pt modelId="{47FA481C-76D4-4AD2-8101-6669DE7923A6}" type="pres">
      <dgm:prSet presAssocID="{ABB20C25-1069-4C46-8204-66D390E49311}" presName="accentRepeatNode" presStyleLbl="solidFgAcc1" presStyleIdx="2" presStyleCnt="3"/>
      <dgm:spPr/>
    </dgm:pt>
  </dgm:ptLst>
  <dgm:cxnLst>
    <dgm:cxn modelId="{A6D75BB2-74E7-4CB9-99C8-E6B16E942B30}" type="presOf" srcId="{93DEC6CC-F90F-4B5F-9D03-D975275A79A8}" destId="{24B24ACE-3B2B-455E-BB71-2A7ADBA0C250}" srcOrd="0" destOrd="0" presId="urn:microsoft.com/office/officeart/2008/layout/VerticalCurvedList"/>
    <dgm:cxn modelId="{B8186E11-7B8F-4094-8855-904418062606}" srcId="{67F5C53D-B99F-4754-BB44-4441CE90D7B1}" destId="{93DEC6CC-F90F-4B5F-9D03-D975275A79A8}" srcOrd="0" destOrd="0" parTransId="{18974509-C5F0-4349-A590-3F426D4DB211}" sibTransId="{8C68E8E3-AF3F-4407-82D5-A298F7A8866A}"/>
    <dgm:cxn modelId="{91C33D54-41DF-4FFF-B146-4AA048BA0BB6}" type="presOf" srcId="{E84B258C-8439-4C9F-950C-0EA8C8F71728}" destId="{8FE2BEEB-AF89-48A3-A0AC-5E72F5D5E1B7}" srcOrd="0" destOrd="0" presId="urn:microsoft.com/office/officeart/2008/layout/VerticalCurvedList"/>
    <dgm:cxn modelId="{FEBA2B36-F531-4204-8D03-85E86AE83D94}" srcId="{67F5C53D-B99F-4754-BB44-4441CE90D7B1}" destId="{E84B258C-8439-4C9F-950C-0EA8C8F71728}" srcOrd="1" destOrd="0" parTransId="{884C75C7-F989-4455-9A4A-69FD35B4FF82}" sibTransId="{E2AB1CC3-34E5-4E06-B1CB-62322878CCE7}"/>
    <dgm:cxn modelId="{BDF288E8-0920-47EF-8331-F83977075D5F}" type="presOf" srcId="{67F5C53D-B99F-4754-BB44-4441CE90D7B1}" destId="{EED45CD4-EA54-40D3-AF82-8332A6F98056}" srcOrd="0" destOrd="0" presId="urn:microsoft.com/office/officeart/2008/layout/VerticalCurvedList"/>
    <dgm:cxn modelId="{A786436A-E9E9-456B-826C-181F9469CAE0}" type="presOf" srcId="{8C68E8E3-AF3F-4407-82D5-A298F7A8866A}" destId="{ACB09DB3-9363-49B8-910A-89D6A85D937A}" srcOrd="0" destOrd="0" presId="urn:microsoft.com/office/officeart/2008/layout/VerticalCurvedList"/>
    <dgm:cxn modelId="{AB55EAC4-DA8B-4A85-A866-D712B033FC2E}" type="presOf" srcId="{ABB20C25-1069-4C46-8204-66D390E49311}" destId="{4FF04C26-8A9B-43D4-8875-93897A5C3858}" srcOrd="0" destOrd="0" presId="urn:microsoft.com/office/officeart/2008/layout/VerticalCurvedList"/>
    <dgm:cxn modelId="{8612F517-7AA7-4745-8CC8-2C3E7184629F}" srcId="{67F5C53D-B99F-4754-BB44-4441CE90D7B1}" destId="{ABB20C25-1069-4C46-8204-66D390E49311}" srcOrd="2" destOrd="0" parTransId="{8CE59963-AF8D-406E-A92D-A7CFA376B64A}" sibTransId="{3BCC0FFA-25FE-4CFA-9548-592452F29FE7}"/>
    <dgm:cxn modelId="{75EDBE91-826D-4BA9-A106-31654007EE3A}" type="presParOf" srcId="{EED45CD4-EA54-40D3-AF82-8332A6F98056}" destId="{0011F5A2-2FCF-475A-9919-179B8CC03E47}" srcOrd="0" destOrd="0" presId="urn:microsoft.com/office/officeart/2008/layout/VerticalCurvedList"/>
    <dgm:cxn modelId="{7326365E-7373-4B83-94BC-BE3DF818D5C3}" type="presParOf" srcId="{0011F5A2-2FCF-475A-9919-179B8CC03E47}" destId="{FCFE4964-F61C-43CA-AFD9-F2EF2F801A80}" srcOrd="0" destOrd="0" presId="urn:microsoft.com/office/officeart/2008/layout/VerticalCurvedList"/>
    <dgm:cxn modelId="{D13E5976-409E-43DB-A193-09933BADB504}" type="presParOf" srcId="{FCFE4964-F61C-43CA-AFD9-F2EF2F801A80}" destId="{6D5B3DB6-AE41-4C1C-9E74-08519BC752D3}" srcOrd="0" destOrd="0" presId="urn:microsoft.com/office/officeart/2008/layout/VerticalCurvedList"/>
    <dgm:cxn modelId="{8C7CF3B2-05BC-443D-A3BF-547F4EAFA1E7}" type="presParOf" srcId="{FCFE4964-F61C-43CA-AFD9-F2EF2F801A80}" destId="{ACB09DB3-9363-49B8-910A-89D6A85D937A}" srcOrd="1" destOrd="0" presId="urn:microsoft.com/office/officeart/2008/layout/VerticalCurvedList"/>
    <dgm:cxn modelId="{250BAADA-B764-4549-ABF8-DBEF9E1A2481}" type="presParOf" srcId="{FCFE4964-F61C-43CA-AFD9-F2EF2F801A80}" destId="{1EC2E9D6-25C9-4E58-9196-79872E9FF9C1}" srcOrd="2" destOrd="0" presId="urn:microsoft.com/office/officeart/2008/layout/VerticalCurvedList"/>
    <dgm:cxn modelId="{FB83D685-A09E-451F-86CB-5421AC81497A}" type="presParOf" srcId="{FCFE4964-F61C-43CA-AFD9-F2EF2F801A80}" destId="{B0EDB62E-9701-4D3B-8CD7-DB86CCDBB8C3}" srcOrd="3" destOrd="0" presId="urn:microsoft.com/office/officeart/2008/layout/VerticalCurvedList"/>
    <dgm:cxn modelId="{A97DFEB8-7DD6-47BD-B209-5BC388F852C9}" type="presParOf" srcId="{0011F5A2-2FCF-475A-9919-179B8CC03E47}" destId="{24B24ACE-3B2B-455E-BB71-2A7ADBA0C250}" srcOrd="1" destOrd="0" presId="urn:microsoft.com/office/officeart/2008/layout/VerticalCurvedList"/>
    <dgm:cxn modelId="{5DB03C5E-77F5-4518-A393-4E42D5C40FA7}" type="presParOf" srcId="{0011F5A2-2FCF-475A-9919-179B8CC03E47}" destId="{E04835DF-A060-45DD-9CD8-4555767DE840}" srcOrd="2" destOrd="0" presId="urn:microsoft.com/office/officeart/2008/layout/VerticalCurvedList"/>
    <dgm:cxn modelId="{E37C1087-F628-4250-8732-49478551F4E9}" type="presParOf" srcId="{E04835DF-A060-45DD-9CD8-4555767DE840}" destId="{2678D235-BCFF-4E5F-82AD-183BC0675C94}" srcOrd="0" destOrd="0" presId="urn:microsoft.com/office/officeart/2008/layout/VerticalCurvedList"/>
    <dgm:cxn modelId="{44876DBB-5979-4225-A78C-847726494F5C}" type="presParOf" srcId="{0011F5A2-2FCF-475A-9919-179B8CC03E47}" destId="{8FE2BEEB-AF89-48A3-A0AC-5E72F5D5E1B7}" srcOrd="3" destOrd="0" presId="urn:microsoft.com/office/officeart/2008/layout/VerticalCurvedList"/>
    <dgm:cxn modelId="{189B3F2C-32DC-405C-AB0D-2FBD4A8EEAC7}" type="presParOf" srcId="{0011F5A2-2FCF-475A-9919-179B8CC03E47}" destId="{39147EF2-06C0-4A47-A15B-0119A2036196}" srcOrd="4" destOrd="0" presId="urn:microsoft.com/office/officeart/2008/layout/VerticalCurvedList"/>
    <dgm:cxn modelId="{7C7994CD-EA21-4087-8B81-1E4F26FB0F79}" type="presParOf" srcId="{39147EF2-06C0-4A47-A15B-0119A2036196}" destId="{C1A32B69-0203-4FCF-B994-97C0D776A74C}" srcOrd="0" destOrd="0" presId="urn:microsoft.com/office/officeart/2008/layout/VerticalCurvedList"/>
    <dgm:cxn modelId="{759BB7DD-2CDB-49F8-B696-B2E6189E219B}" type="presParOf" srcId="{0011F5A2-2FCF-475A-9919-179B8CC03E47}" destId="{4FF04C26-8A9B-43D4-8875-93897A5C3858}" srcOrd="5" destOrd="0" presId="urn:microsoft.com/office/officeart/2008/layout/VerticalCurvedList"/>
    <dgm:cxn modelId="{4E8D37D8-5B57-495E-B3B3-882FAA89DAA3}" type="presParOf" srcId="{0011F5A2-2FCF-475A-9919-179B8CC03E47}" destId="{33722A8B-ADE8-4E65-A9D3-2A1C935DB3F3}" srcOrd="6" destOrd="0" presId="urn:microsoft.com/office/officeart/2008/layout/VerticalCurvedList"/>
    <dgm:cxn modelId="{71AB8853-D0DB-422F-A848-515A081F7EAB}" type="presParOf" srcId="{33722A8B-ADE8-4E65-A9D3-2A1C935DB3F3}" destId="{47FA481C-76D4-4AD2-8101-6669DE7923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C1157-F160-4957-B4FF-704F072E796F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CF6B5D8-91B9-42A5-B8BF-B9A0BE3001F9}">
      <dgm:prSet phldrT="[Текст]" custT="1"/>
      <dgm:spPr/>
      <dgm:t>
        <a:bodyPr/>
        <a:lstStyle/>
        <a:p>
          <a:pPr algn="just"/>
          <a:r>
            <a:rPr lang="ru-RU" sz="1400" b="1" dirty="0" smtClean="0">
              <a:latin typeface="Calibri" pitchFamily="34" charset="0"/>
              <a:cs typeface="Calibri" pitchFamily="34" charset="0"/>
            </a:rPr>
            <a:t>ООО «</a:t>
          </a:r>
          <a:r>
            <a:rPr lang="ru-RU" sz="1400" b="1" dirty="0" err="1" smtClean="0">
              <a:latin typeface="Calibri" pitchFamily="34" charset="0"/>
              <a:cs typeface="Calibri" pitchFamily="34" charset="0"/>
            </a:rPr>
            <a:t>Тулпар</a:t>
          </a:r>
          <a:r>
            <a:rPr lang="ru-RU" sz="1400" b="1" dirty="0" smtClean="0">
              <a:latin typeface="Calibri" pitchFamily="34" charset="0"/>
              <a:cs typeface="Calibri" pitchFamily="34" charset="0"/>
            </a:rPr>
            <a:t> Техник» </a:t>
          </a:r>
          <a:r>
            <a:rPr lang="ru-RU" sz="1400" dirty="0" smtClean="0">
              <a:latin typeface="Calibri" pitchFamily="34" charset="0"/>
              <a:cs typeface="Calibri" pitchFamily="34" charset="0"/>
            </a:rPr>
            <a:t>- организация по техническому обслуживанию и ремонту авиационной техники.</a:t>
          </a:r>
          <a:endParaRPr lang="ru-RU" sz="1400" dirty="0">
            <a:latin typeface="Calibri" pitchFamily="34" charset="0"/>
            <a:cs typeface="Calibri" pitchFamily="34" charset="0"/>
          </a:endParaRPr>
        </a:p>
      </dgm:t>
    </dgm:pt>
    <dgm:pt modelId="{DEC6E99E-4C7C-4AE7-ADA5-0FAF04F23399}" type="parTrans" cxnId="{AC83F3F5-812B-4AA2-8523-FFF09FA25AFE}">
      <dgm:prSet/>
      <dgm:spPr/>
      <dgm:t>
        <a:bodyPr/>
        <a:lstStyle/>
        <a:p>
          <a:endParaRPr lang="ru-RU"/>
        </a:p>
      </dgm:t>
    </dgm:pt>
    <dgm:pt modelId="{C425AB6F-F254-4891-AD40-DB3D047293C0}" type="sibTrans" cxnId="{AC83F3F5-812B-4AA2-8523-FFF09FA25AFE}">
      <dgm:prSet/>
      <dgm:spPr/>
      <dgm:t>
        <a:bodyPr/>
        <a:lstStyle/>
        <a:p>
          <a:endParaRPr lang="ru-RU"/>
        </a:p>
      </dgm:t>
    </dgm:pt>
    <dgm:pt modelId="{CFF40A2F-F2C6-47BF-86A5-6646667FD6C3}">
      <dgm:prSet phldrT="[Текст]" custT="1"/>
      <dgm:spPr/>
      <dgm:t>
        <a:bodyPr/>
        <a:lstStyle/>
        <a:p>
          <a:pPr algn="just"/>
          <a:r>
            <a:rPr lang="ru-RU" sz="1400" b="1" dirty="0" smtClean="0">
              <a:latin typeface="Calibri" pitchFamily="34" charset="0"/>
              <a:cs typeface="Calibri" pitchFamily="34" charset="0"/>
            </a:rPr>
            <a:t>ООО «Авиакомпания «</a:t>
          </a:r>
          <a:r>
            <a:rPr lang="ru-RU" sz="1400" b="1" dirty="0" err="1" smtClean="0">
              <a:latin typeface="Calibri" pitchFamily="34" charset="0"/>
              <a:cs typeface="Calibri" pitchFamily="34" charset="0"/>
            </a:rPr>
            <a:t>Тулпар</a:t>
          </a:r>
          <a:r>
            <a:rPr lang="ru-RU" sz="1400" b="1" dirty="0" smtClean="0">
              <a:latin typeface="Calibri" pitchFamily="34" charset="0"/>
              <a:cs typeface="Calibri" pitchFamily="34" charset="0"/>
            </a:rPr>
            <a:t> Эйр» </a:t>
          </a:r>
          <a:r>
            <a:rPr lang="ru-RU" sz="1400" dirty="0" smtClean="0">
              <a:latin typeface="Calibri" pitchFamily="34" charset="0"/>
              <a:cs typeface="Calibri" pitchFamily="34" charset="0"/>
            </a:rPr>
            <a:t>- </a:t>
          </a:r>
          <a:r>
            <a:rPr lang="ru-RU" sz="1400" dirty="0" err="1" smtClean="0">
              <a:latin typeface="Calibri" pitchFamily="34" charset="0"/>
              <a:cs typeface="Calibri" pitchFamily="34" charset="0"/>
            </a:rPr>
            <a:t>эксплуатант</a:t>
          </a:r>
          <a:r>
            <a:rPr lang="ru-RU" sz="1400" dirty="0" smtClean="0">
              <a:latin typeface="Calibri" pitchFamily="34" charset="0"/>
              <a:cs typeface="Calibri" pitchFamily="34" charset="0"/>
            </a:rPr>
            <a:t> воздушных судов бизнес назначения</a:t>
          </a:r>
          <a:r>
            <a:rPr lang="ru-RU" sz="1400" dirty="0" smtClean="0"/>
            <a:t>. </a:t>
          </a:r>
          <a:endParaRPr lang="ru-RU" sz="1400" dirty="0"/>
        </a:p>
      </dgm:t>
    </dgm:pt>
    <dgm:pt modelId="{22A0CC26-E7A1-42F1-9896-F526848D849B}" type="parTrans" cxnId="{A0794C23-4D5B-4EAB-B157-844D572D4955}">
      <dgm:prSet/>
      <dgm:spPr/>
      <dgm:t>
        <a:bodyPr/>
        <a:lstStyle/>
        <a:p>
          <a:endParaRPr lang="ru-RU"/>
        </a:p>
      </dgm:t>
    </dgm:pt>
    <dgm:pt modelId="{B88CE45C-1801-4203-A9F7-B46863921CE0}" type="sibTrans" cxnId="{A0794C23-4D5B-4EAB-B157-844D572D4955}">
      <dgm:prSet/>
      <dgm:spPr/>
      <dgm:t>
        <a:bodyPr/>
        <a:lstStyle/>
        <a:p>
          <a:endParaRPr lang="ru-RU"/>
        </a:p>
      </dgm:t>
    </dgm:pt>
    <dgm:pt modelId="{D0418B51-6246-4AFC-A5E9-590B35D6FAC9}">
      <dgm:prSet phldrT="[Текст]" custT="1"/>
      <dgm:spPr/>
      <dgm:t>
        <a:bodyPr/>
        <a:lstStyle/>
        <a:p>
          <a:pPr algn="just"/>
          <a:r>
            <a:rPr lang="ru-RU" sz="1400" b="1" dirty="0" smtClean="0">
              <a:latin typeface="Calibri" pitchFamily="34" charset="0"/>
              <a:cs typeface="Calibri" pitchFamily="34" charset="0"/>
            </a:rPr>
            <a:t>ООО «</a:t>
          </a:r>
          <a:r>
            <a:rPr lang="ru-RU" sz="1400" b="1" dirty="0" err="1" smtClean="0">
              <a:latin typeface="Calibri" pitchFamily="34" charset="0"/>
              <a:cs typeface="Calibri" pitchFamily="34" charset="0"/>
            </a:rPr>
            <a:t>Тулпар</a:t>
          </a:r>
          <a:r>
            <a:rPr lang="ru-RU" sz="1400" b="1" dirty="0" smtClean="0">
              <a:latin typeface="Calibri" pitchFamily="34" charset="0"/>
              <a:cs typeface="Calibri" pitchFamily="34" charset="0"/>
            </a:rPr>
            <a:t> Интерьер Групп» </a:t>
          </a:r>
          <a:r>
            <a:rPr lang="ru-RU" sz="1400" dirty="0" smtClean="0">
              <a:latin typeface="Calibri" pitchFamily="34" charset="0"/>
              <a:cs typeface="Calibri" pitchFamily="34" charset="0"/>
            </a:rPr>
            <a:t>- организация по ремонту и переоборудованию пассажирских салонов.</a:t>
          </a:r>
          <a:endParaRPr lang="ru-RU" sz="1400" dirty="0">
            <a:latin typeface="Calibri" pitchFamily="34" charset="0"/>
            <a:cs typeface="Calibri" pitchFamily="34" charset="0"/>
          </a:endParaRPr>
        </a:p>
      </dgm:t>
    </dgm:pt>
    <dgm:pt modelId="{7075D02B-5679-432A-8D37-DBB1510F2076}" type="parTrans" cxnId="{70FC0BA3-EAB4-48A0-9D3E-0009B2A941A2}">
      <dgm:prSet/>
      <dgm:spPr/>
      <dgm:t>
        <a:bodyPr/>
        <a:lstStyle/>
        <a:p>
          <a:endParaRPr lang="ru-RU"/>
        </a:p>
      </dgm:t>
    </dgm:pt>
    <dgm:pt modelId="{B9572673-BF85-4BE6-BDB0-61B92F9A26C4}" type="sibTrans" cxnId="{70FC0BA3-EAB4-48A0-9D3E-0009B2A941A2}">
      <dgm:prSet/>
      <dgm:spPr/>
      <dgm:t>
        <a:bodyPr/>
        <a:lstStyle/>
        <a:p>
          <a:endParaRPr lang="ru-RU"/>
        </a:p>
      </dgm:t>
    </dgm:pt>
    <dgm:pt modelId="{04C8F7B0-9151-4025-9AC6-B61775072FDA}">
      <dgm:prSet phldrT="[Текст]" custT="1"/>
      <dgm:spPr/>
      <dgm:t>
        <a:bodyPr/>
        <a:lstStyle/>
        <a:p>
          <a:pPr algn="just"/>
          <a:r>
            <a:rPr lang="ru-RU" sz="1400" b="1" dirty="0" smtClean="0">
              <a:latin typeface="Calibri" pitchFamily="34" charset="0"/>
              <a:cs typeface="Calibri" pitchFamily="34" charset="0"/>
            </a:rPr>
            <a:t>ООО «</a:t>
          </a:r>
          <a:r>
            <a:rPr lang="ru-RU" sz="1400" b="1" dirty="0" err="1" smtClean="0">
              <a:latin typeface="Calibri" pitchFamily="34" charset="0"/>
              <a:cs typeface="Calibri" pitchFamily="34" charset="0"/>
            </a:rPr>
            <a:t>Тулпар</a:t>
          </a:r>
          <a:r>
            <a:rPr lang="ru-RU" sz="1400" b="1" dirty="0" smtClean="0">
              <a:latin typeface="Calibri" pitchFamily="34" charset="0"/>
              <a:cs typeface="Calibri" pitchFamily="34" charset="0"/>
            </a:rPr>
            <a:t> Экспресс» </a:t>
          </a:r>
          <a:r>
            <a:rPr lang="ru-RU" sz="1400" dirty="0" smtClean="0">
              <a:latin typeface="Calibri" pitchFamily="34" charset="0"/>
              <a:cs typeface="Calibri" pitchFamily="34" charset="0"/>
            </a:rPr>
            <a:t>- </a:t>
          </a:r>
          <a:r>
            <a:rPr lang="ru-RU" sz="1400" dirty="0" err="1" smtClean="0">
              <a:latin typeface="Calibri" pitchFamily="34" charset="0"/>
              <a:cs typeface="Calibri" pitchFamily="34" charset="0"/>
            </a:rPr>
            <a:t>эксплуатант</a:t>
          </a:r>
          <a:r>
            <a:rPr lang="ru-RU" sz="1400" dirty="0" smtClean="0">
              <a:latin typeface="Calibri" pitchFamily="34" charset="0"/>
              <a:cs typeface="Calibri" pitchFamily="34" charset="0"/>
            </a:rPr>
            <a:t> вертолетов бизнес назначения. </a:t>
          </a:r>
          <a:r>
            <a:rPr lang="ru-RU" sz="1400" dirty="0" smtClean="0"/>
            <a:t>		</a:t>
          </a:r>
          <a:endParaRPr lang="ru-RU" sz="1400" dirty="0"/>
        </a:p>
      </dgm:t>
    </dgm:pt>
    <dgm:pt modelId="{7ADC31D7-0367-4CE9-A68A-910A2AD6D547}" type="parTrans" cxnId="{E269B9B0-DBBA-4C61-AEF1-A98F5C4140CC}">
      <dgm:prSet/>
      <dgm:spPr/>
      <dgm:t>
        <a:bodyPr/>
        <a:lstStyle/>
        <a:p>
          <a:endParaRPr lang="ru-RU"/>
        </a:p>
      </dgm:t>
    </dgm:pt>
    <dgm:pt modelId="{72631F25-43F2-41AC-8E10-CDD3307B11DA}" type="sibTrans" cxnId="{E269B9B0-DBBA-4C61-AEF1-A98F5C4140CC}">
      <dgm:prSet/>
      <dgm:spPr/>
      <dgm:t>
        <a:bodyPr/>
        <a:lstStyle/>
        <a:p>
          <a:endParaRPr lang="ru-RU"/>
        </a:p>
      </dgm:t>
    </dgm:pt>
    <dgm:pt modelId="{44715A6F-1A0D-4F55-A172-4F8E3B78581B}">
      <dgm:prSet phldrT="[Текст]" custT="1"/>
      <dgm:spPr/>
      <dgm:t>
        <a:bodyPr/>
        <a:lstStyle/>
        <a:p>
          <a:pPr algn="just"/>
          <a:r>
            <a:rPr lang="ru-RU" sz="1400" b="1" dirty="0" smtClean="0">
              <a:latin typeface="Calibri" pitchFamily="34" charset="0"/>
              <a:cs typeface="Calibri" pitchFamily="34" charset="0"/>
            </a:rPr>
            <a:t>ООО «</a:t>
          </a:r>
          <a:r>
            <a:rPr lang="ru-RU" sz="1400" b="1" dirty="0" err="1" smtClean="0">
              <a:latin typeface="Calibri" pitchFamily="34" charset="0"/>
              <a:cs typeface="Calibri" pitchFamily="34" charset="0"/>
            </a:rPr>
            <a:t>Аэрокомплектсервис</a:t>
          </a:r>
          <a:r>
            <a:rPr lang="ru-RU" sz="1400" b="1" dirty="0" smtClean="0">
              <a:latin typeface="Calibri" pitchFamily="34" charset="0"/>
              <a:cs typeface="Calibri" pitchFamily="34" charset="0"/>
            </a:rPr>
            <a:t>» </a:t>
          </a:r>
          <a:r>
            <a:rPr lang="ru-RU" sz="1400" dirty="0" smtClean="0">
              <a:latin typeface="Calibri" pitchFamily="34" charset="0"/>
              <a:cs typeface="Calibri" pitchFamily="34" charset="0"/>
            </a:rPr>
            <a:t>- поставщик оборудования и запасных частей для самолетов авиации общего назначения.</a:t>
          </a:r>
          <a:endParaRPr lang="ru-RU" sz="1400" dirty="0">
            <a:latin typeface="Calibri" pitchFamily="34" charset="0"/>
            <a:cs typeface="Calibri" pitchFamily="34" charset="0"/>
          </a:endParaRPr>
        </a:p>
      </dgm:t>
    </dgm:pt>
    <dgm:pt modelId="{2D01418A-7EE5-4F6D-B82B-20831DB011D8}" type="parTrans" cxnId="{6F415877-19E7-4F42-BDBD-764B86CC9631}">
      <dgm:prSet/>
      <dgm:spPr/>
      <dgm:t>
        <a:bodyPr/>
        <a:lstStyle/>
        <a:p>
          <a:endParaRPr lang="ru-RU"/>
        </a:p>
      </dgm:t>
    </dgm:pt>
    <dgm:pt modelId="{614F0E1B-DD6C-4E17-AF97-9E6DA91B32E8}" type="sibTrans" cxnId="{6F415877-19E7-4F42-BDBD-764B86CC9631}">
      <dgm:prSet/>
      <dgm:spPr/>
      <dgm:t>
        <a:bodyPr/>
        <a:lstStyle/>
        <a:p>
          <a:endParaRPr lang="ru-RU"/>
        </a:p>
      </dgm:t>
    </dgm:pt>
    <dgm:pt modelId="{F76ECCC6-2DA0-4B3E-996A-32A00C18758D}">
      <dgm:prSet phldrT="[Текст]" custT="1"/>
      <dgm:spPr/>
      <dgm:t>
        <a:bodyPr/>
        <a:lstStyle/>
        <a:p>
          <a:pPr algn="just"/>
          <a:r>
            <a:rPr lang="ru-RU" sz="1400" b="1" dirty="0" smtClean="0">
              <a:latin typeface="Calibri" pitchFamily="34" charset="0"/>
              <a:cs typeface="Calibri" pitchFamily="34" charset="0"/>
            </a:rPr>
            <a:t>ООО «</a:t>
          </a:r>
          <a:r>
            <a:rPr lang="ru-RU" sz="1400" b="1" dirty="0" err="1" smtClean="0">
              <a:latin typeface="Calibri" pitchFamily="34" charset="0"/>
              <a:cs typeface="Calibri" pitchFamily="34" charset="0"/>
            </a:rPr>
            <a:t>Тулпар</a:t>
          </a:r>
          <a:r>
            <a:rPr lang="ru-RU" sz="1400" b="1" dirty="0" smtClean="0">
              <a:latin typeface="Calibri" pitchFamily="34" charset="0"/>
              <a:cs typeface="Calibri" pitchFamily="34" charset="0"/>
            </a:rPr>
            <a:t> Сервис» </a:t>
          </a:r>
          <a:r>
            <a:rPr lang="ru-RU" sz="1400" dirty="0" smtClean="0">
              <a:latin typeface="Calibri" pitchFamily="34" charset="0"/>
              <a:cs typeface="Calibri" pitchFamily="34" charset="0"/>
            </a:rPr>
            <a:t>- организация по аренде складских помещений, открытых площадок . </a:t>
          </a:r>
          <a:endParaRPr lang="ru-RU" sz="1400" dirty="0">
            <a:latin typeface="Calibri" pitchFamily="34" charset="0"/>
            <a:cs typeface="Calibri" pitchFamily="34" charset="0"/>
          </a:endParaRPr>
        </a:p>
      </dgm:t>
    </dgm:pt>
    <dgm:pt modelId="{2300538C-470F-4227-B8EC-8DB9A7C938EE}" type="parTrans" cxnId="{72AC6EC0-4442-4AA2-913C-3C5B3B8A718F}">
      <dgm:prSet/>
      <dgm:spPr/>
      <dgm:t>
        <a:bodyPr/>
        <a:lstStyle/>
        <a:p>
          <a:endParaRPr lang="ru-RU"/>
        </a:p>
      </dgm:t>
    </dgm:pt>
    <dgm:pt modelId="{DD4E4C51-C4C2-42D2-9FEA-1150C22DB687}" type="sibTrans" cxnId="{72AC6EC0-4442-4AA2-913C-3C5B3B8A718F}">
      <dgm:prSet/>
      <dgm:spPr/>
      <dgm:t>
        <a:bodyPr/>
        <a:lstStyle/>
        <a:p>
          <a:endParaRPr lang="ru-RU"/>
        </a:p>
      </dgm:t>
    </dgm:pt>
    <dgm:pt modelId="{0879B61D-3E0E-4259-B39A-3345E40F2DCC}">
      <dgm:prSet phldrT="[Текст]" custT="1"/>
      <dgm:spPr/>
      <dgm:t>
        <a:bodyPr/>
        <a:lstStyle/>
        <a:p>
          <a:pPr algn="just"/>
          <a:r>
            <a:rPr lang="ru-RU" sz="1400" b="1" dirty="0" smtClean="0">
              <a:latin typeface="Calibri" pitchFamily="34" charset="0"/>
              <a:cs typeface="Calibri" pitchFamily="34" charset="0"/>
            </a:rPr>
            <a:t>ООО «</a:t>
          </a:r>
          <a:r>
            <a:rPr lang="ru-RU" sz="1400" b="1" dirty="0" err="1" smtClean="0">
              <a:latin typeface="Calibri" pitchFamily="34" charset="0"/>
              <a:cs typeface="Calibri" pitchFamily="34" charset="0"/>
            </a:rPr>
            <a:t>Тулпар</a:t>
          </a:r>
          <a:r>
            <a:rPr lang="ru-RU" sz="1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  <a:cs typeface="Calibri" pitchFamily="34" charset="0"/>
            </a:rPr>
            <a:t>Геликоптерс</a:t>
          </a:r>
          <a:r>
            <a:rPr lang="ru-RU" sz="1400" b="1" dirty="0" smtClean="0">
              <a:latin typeface="Calibri" pitchFamily="34" charset="0"/>
              <a:cs typeface="Calibri" pitchFamily="34" charset="0"/>
            </a:rPr>
            <a:t>»</a:t>
          </a:r>
          <a:r>
            <a:rPr lang="ru-RU" sz="1400" dirty="0" smtClean="0">
              <a:latin typeface="Calibri" pitchFamily="34" charset="0"/>
              <a:cs typeface="Calibri" pitchFamily="34" charset="0"/>
            </a:rPr>
            <a:t> - </a:t>
          </a:r>
          <a:r>
            <a:rPr lang="ru-RU" sz="1400" dirty="0" err="1" smtClean="0">
              <a:latin typeface="Calibri" pitchFamily="34" charset="0"/>
              <a:cs typeface="Calibri" pitchFamily="34" charset="0"/>
            </a:rPr>
            <a:t>эксплуатант</a:t>
          </a:r>
          <a:r>
            <a:rPr lang="ru-RU" sz="1400" dirty="0" smtClean="0">
              <a:latin typeface="Calibri" pitchFamily="34" charset="0"/>
              <a:cs typeface="Calibri" pitchFamily="34" charset="0"/>
            </a:rPr>
            <a:t> вертолетов в целях авиации общего назначения. </a:t>
          </a:r>
          <a:endParaRPr lang="ru-RU" sz="1400" dirty="0">
            <a:latin typeface="Calibri" pitchFamily="34" charset="0"/>
            <a:cs typeface="Calibri" pitchFamily="34" charset="0"/>
          </a:endParaRPr>
        </a:p>
      </dgm:t>
    </dgm:pt>
    <dgm:pt modelId="{1CF3C805-3850-4AC7-9128-8F2FE34B3F46}" type="parTrans" cxnId="{CDB71246-706A-4C9F-8F45-95F9DB0872B7}">
      <dgm:prSet/>
      <dgm:spPr/>
      <dgm:t>
        <a:bodyPr/>
        <a:lstStyle/>
        <a:p>
          <a:endParaRPr lang="ru-RU"/>
        </a:p>
      </dgm:t>
    </dgm:pt>
    <dgm:pt modelId="{A7A76D57-CF22-47A4-87CC-9340BE17BC65}" type="sibTrans" cxnId="{CDB71246-706A-4C9F-8F45-95F9DB0872B7}">
      <dgm:prSet/>
      <dgm:spPr/>
      <dgm:t>
        <a:bodyPr/>
        <a:lstStyle/>
        <a:p>
          <a:endParaRPr lang="ru-RU"/>
        </a:p>
      </dgm:t>
    </dgm:pt>
    <dgm:pt modelId="{119936DA-BCB1-4C9D-9A55-DE6CBF606FF2}">
      <dgm:prSet phldrT="[Текст]" custT="1"/>
      <dgm:spPr/>
      <dgm:t>
        <a:bodyPr/>
        <a:lstStyle/>
        <a:p>
          <a:pPr algn="just"/>
          <a:r>
            <a:rPr lang="ru-RU" sz="1400" b="1" dirty="0" smtClean="0">
              <a:latin typeface="Calibri" pitchFamily="34" charset="0"/>
              <a:cs typeface="Calibri" pitchFamily="34" charset="0"/>
            </a:rPr>
            <a:t>ООО «</a:t>
          </a:r>
          <a:r>
            <a:rPr lang="ru-RU" sz="1400" b="1" dirty="0" err="1" smtClean="0">
              <a:latin typeface="Calibri" pitchFamily="34" charset="0"/>
              <a:cs typeface="Calibri" pitchFamily="34" charset="0"/>
            </a:rPr>
            <a:t>БилетТ</a:t>
          </a:r>
          <a:r>
            <a:rPr lang="ru-RU" sz="1400" b="1" dirty="0" smtClean="0">
              <a:latin typeface="Calibri" pitchFamily="34" charset="0"/>
              <a:cs typeface="Calibri" pitchFamily="34" charset="0"/>
            </a:rPr>
            <a:t>» </a:t>
          </a:r>
          <a:r>
            <a:rPr lang="ru-RU" sz="1400" dirty="0" smtClean="0">
              <a:latin typeface="Calibri" pitchFamily="34" charset="0"/>
              <a:cs typeface="Calibri" pitchFamily="34" charset="0"/>
            </a:rPr>
            <a:t>- организация по бронированию и продажам авиабилетов. </a:t>
          </a:r>
          <a:endParaRPr lang="ru-RU" sz="1400" dirty="0">
            <a:latin typeface="Calibri" pitchFamily="34" charset="0"/>
            <a:cs typeface="Calibri" pitchFamily="34" charset="0"/>
          </a:endParaRPr>
        </a:p>
      </dgm:t>
    </dgm:pt>
    <dgm:pt modelId="{1CFBC042-8BA1-4423-891B-A43A7E6EC66C}" type="parTrans" cxnId="{7884CE8B-F1CD-42A9-9DBA-A9D47B892E57}">
      <dgm:prSet/>
      <dgm:spPr/>
      <dgm:t>
        <a:bodyPr/>
        <a:lstStyle/>
        <a:p>
          <a:endParaRPr lang="ru-RU"/>
        </a:p>
      </dgm:t>
    </dgm:pt>
    <dgm:pt modelId="{3F8BB2D7-197F-46D7-B75C-0203660B0DBE}" type="sibTrans" cxnId="{7884CE8B-F1CD-42A9-9DBA-A9D47B892E57}">
      <dgm:prSet/>
      <dgm:spPr/>
      <dgm:t>
        <a:bodyPr/>
        <a:lstStyle/>
        <a:p>
          <a:endParaRPr lang="ru-RU"/>
        </a:p>
      </dgm:t>
    </dgm:pt>
    <dgm:pt modelId="{AE6830F5-7D64-496B-A6BB-2DA5A5E394F5}">
      <dgm:prSet phldrT="[Текст]" custT="1"/>
      <dgm:spPr/>
      <dgm:t>
        <a:bodyPr/>
        <a:lstStyle/>
        <a:p>
          <a:pPr algn="just"/>
          <a:r>
            <a:rPr lang="ru-RU" sz="1400" b="1" dirty="0" smtClean="0">
              <a:latin typeface="Calibri" pitchFamily="34" charset="0"/>
              <a:cs typeface="Calibri" pitchFamily="34" charset="0"/>
            </a:rPr>
            <a:t>ООО «</a:t>
          </a:r>
          <a:r>
            <a:rPr lang="ru-RU" sz="1400" b="1" dirty="0" err="1" smtClean="0">
              <a:latin typeface="Calibri" pitchFamily="34" charset="0"/>
              <a:cs typeface="Calibri" pitchFamily="34" charset="0"/>
            </a:rPr>
            <a:t>Тулпар</a:t>
          </a:r>
          <a:r>
            <a:rPr lang="ru-RU" sz="1400" b="1" dirty="0" smtClean="0">
              <a:latin typeface="Calibri" pitchFamily="34" charset="0"/>
              <a:cs typeface="Calibri" pitchFamily="34" charset="0"/>
            </a:rPr>
            <a:t> Тренинг» </a:t>
          </a:r>
          <a:r>
            <a:rPr lang="ru-RU" sz="1400" dirty="0" smtClean="0">
              <a:latin typeface="Calibri" pitchFamily="34" charset="0"/>
              <a:cs typeface="Calibri" pitchFamily="34" charset="0"/>
            </a:rPr>
            <a:t>- организация по обучению персонала. </a:t>
          </a:r>
          <a:endParaRPr lang="ru-RU" sz="1400" dirty="0">
            <a:latin typeface="Calibri" pitchFamily="34" charset="0"/>
            <a:cs typeface="Calibri" pitchFamily="34" charset="0"/>
          </a:endParaRPr>
        </a:p>
      </dgm:t>
    </dgm:pt>
    <dgm:pt modelId="{4774DFEF-7B4E-4749-88E8-1B937A4C9A1A}" type="sibTrans" cxnId="{A4B0790A-12BA-4A6D-B0A7-9E30D12E3AB9}">
      <dgm:prSet/>
      <dgm:spPr/>
      <dgm:t>
        <a:bodyPr/>
        <a:lstStyle/>
        <a:p>
          <a:endParaRPr lang="ru-RU"/>
        </a:p>
      </dgm:t>
    </dgm:pt>
    <dgm:pt modelId="{763D1DDD-35AB-4AB0-8141-A6CAF74ED551}" type="parTrans" cxnId="{A4B0790A-12BA-4A6D-B0A7-9E30D12E3AB9}">
      <dgm:prSet/>
      <dgm:spPr/>
      <dgm:t>
        <a:bodyPr/>
        <a:lstStyle/>
        <a:p>
          <a:endParaRPr lang="ru-RU"/>
        </a:p>
      </dgm:t>
    </dgm:pt>
    <dgm:pt modelId="{4283B370-10EE-4175-979B-9EE6E4EB71AF}" type="pres">
      <dgm:prSet presAssocID="{69AC1157-F160-4957-B4FF-704F072E79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5B5C07-3699-4B1D-B3B0-24500AC9A931}" type="pres">
      <dgm:prSet presAssocID="{ECF6B5D8-91B9-42A5-B8BF-B9A0BE3001F9}" presName="parentLin" presStyleCnt="0"/>
      <dgm:spPr/>
    </dgm:pt>
    <dgm:pt modelId="{27B2784A-29C8-478E-8EF5-893EB901888A}" type="pres">
      <dgm:prSet presAssocID="{ECF6B5D8-91B9-42A5-B8BF-B9A0BE3001F9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453D293F-FD03-47F0-8EB0-D88F25819A35}" type="pres">
      <dgm:prSet presAssocID="{ECF6B5D8-91B9-42A5-B8BF-B9A0BE3001F9}" presName="parentText" presStyleLbl="node1" presStyleIdx="0" presStyleCnt="9" custScaleX="142857" custScaleY="389485" custLinFactNeighborX="-41862" custLinFactNeighborY="76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5C5B1-3B76-424C-9664-DDC6C1F27950}" type="pres">
      <dgm:prSet presAssocID="{ECF6B5D8-91B9-42A5-B8BF-B9A0BE3001F9}" presName="negativeSpace" presStyleCnt="0"/>
      <dgm:spPr/>
    </dgm:pt>
    <dgm:pt modelId="{8EFD9339-8975-4EA3-BB9D-CAC1DDBE98EC}" type="pres">
      <dgm:prSet presAssocID="{ECF6B5D8-91B9-42A5-B8BF-B9A0BE3001F9}" presName="childText" presStyleLbl="conFgAcc1" presStyleIdx="0" presStyleCnt="9" custLinFactY="-315630" custLinFactNeighborX="-637" custLinFactNeighborY="-400000">
        <dgm:presLayoutVars>
          <dgm:bulletEnabled val="1"/>
        </dgm:presLayoutVars>
      </dgm:prSet>
      <dgm:spPr/>
    </dgm:pt>
    <dgm:pt modelId="{D7C49316-201B-4E10-BBB8-770CF4E44C37}" type="pres">
      <dgm:prSet presAssocID="{C425AB6F-F254-4891-AD40-DB3D047293C0}" presName="spaceBetweenRectangles" presStyleCnt="0"/>
      <dgm:spPr/>
    </dgm:pt>
    <dgm:pt modelId="{A63871C2-DDE4-4B56-88F5-E98CE56BBA4C}" type="pres">
      <dgm:prSet presAssocID="{CFF40A2F-F2C6-47BF-86A5-6646667FD6C3}" presName="parentLin" presStyleCnt="0"/>
      <dgm:spPr/>
    </dgm:pt>
    <dgm:pt modelId="{FDE550C1-626A-492C-B0DC-5B8E43F17EDA}" type="pres">
      <dgm:prSet presAssocID="{CFF40A2F-F2C6-47BF-86A5-6646667FD6C3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4AA6CACA-10BE-459A-8546-11B311E6F9B5}" type="pres">
      <dgm:prSet presAssocID="{CFF40A2F-F2C6-47BF-86A5-6646667FD6C3}" presName="parentText" presStyleLbl="node1" presStyleIdx="1" presStyleCnt="9" custScaleX="142857" custScaleY="245639" custLinFactNeighborX="-41862" custLinFactNeighborY="514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C840D-A5B5-446F-9197-CDD6F9A887D7}" type="pres">
      <dgm:prSet presAssocID="{CFF40A2F-F2C6-47BF-86A5-6646667FD6C3}" presName="negativeSpace" presStyleCnt="0"/>
      <dgm:spPr/>
    </dgm:pt>
    <dgm:pt modelId="{41BD3A88-F646-4D53-B658-B36A30CC9DE4}" type="pres">
      <dgm:prSet presAssocID="{CFF40A2F-F2C6-47BF-86A5-6646667FD6C3}" presName="childText" presStyleLbl="conFgAcc1" presStyleIdx="1" presStyleCnt="9" custLinFactY="-609235" custLinFactNeighborX="249" custLinFactNeighborY="-700000">
        <dgm:presLayoutVars>
          <dgm:bulletEnabled val="1"/>
        </dgm:presLayoutVars>
      </dgm:prSet>
      <dgm:spPr/>
    </dgm:pt>
    <dgm:pt modelId="{DA7D8DEA-7741-43E7-A57F-8555EE65C6AA}" type="pres">
      <dgm:prSet presAssocID="{B88CE45C-1801-4203-A9F7-B46863921CE0}" presName="spaceBetweenRectangles" presStyleCnt="0"/>
      <dgm:spPr/>
    </dgm:pt>
    <dgm:pt modelId="{A0D34A70-2598-4252-92ED-E21623A7335A}" type="pres">
      <dgm:prSet presAssocID="{D0418B51-6246-4AFC-A5E9-590B35D6FAC9}" presName="parentLin" presStyleCnt="0"/>
      <dgm:spPr/>
    </dgm:pt>
    <dgm:pt modelId="{3F9DDB2A-F5F8-4342-9BA3-E99AAFE739C8}" type="pres">
      <dgm:prSet presAssocID="{D0418B51-6246-4AFC-A5E9-590B35D6FAC9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5D63CB44-B87F-4575-BCA7-D3E4A44C4B7D}" type="pres">
      <dgm:prSet presAssocID="{D0418B51-6246-4AFC-A5E9-590B35D6FAC9}" presName="parentText" presStyleLbl="node1" presStyleIdx="2" presStyleCnt="9" custScaleX="142997" custScaleY="375703" custLinFactNeighborX="-41806" custLinFactNeighborY="120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4E6F8-8B2E-4101-9229-E0D31B14EDED}" type="pres">
      <dgm:prSet presAssocID="{D0418B51-6246-4AFC-A5E9-590B35D6FAC9}" presName="negativeSpace" presStyleCnt="0"/>
      <dgm:spPr/>
    </dgm:pt>
    <dgm:pt modelId="{36787ADE-5ECD-4052-BFC9-625B302ACFD2}" type="pres">
      <dgm:prSet presAssocID="{D0418B51-6246-4AFC-A5E9-590B35D6FAC9}" presName="childText" presStyleLbl="conFgAcc1" presStyleIdx="2" presStyleCnt="9" custLinFactY="2500000" custLinFactNeighborX="846" custLinFactNeighborY="2553433">
        <dgm:presLayoutVars>
          <dgm:bulletEnabled val="1"/>
        </dgm:presLayoutVars>
      </dgm:prSet>
      <dgm:spPr/>
    </dgm:pt>
    <dgm:pt modelId="{8ABCE8B2-6BBB-4DFF-8155-A80EC56977A6}" type="pres">
      <dgm:prSet presAssocID="{B9572673-BF85-4BE6-BDB0-61B92F9A26C4}" presName="spaceBetweenRectangles" presStyleCnt="0"/>
      <dgm:spPr/>
    </dgm:pt>
    <dgm:pt modelId="{50D4A143-28B3-4372-88C2-D4F0FB50A432}" type="pres">
      <dgm:prSet presAssocID="{04C8F7B0-9151-4025-9AC6-B61775072FDA}" presName="parentLin" presStyleCnt="0"/>
      <dgm:spPr/>
    </dgm:pt>
    <dgm:pt modelId="{35B1757E-C826-488D-9C50-2891937DB740}" type="pres">
      <dgm:prSet presAssocID="{04C8F7B0-9151-4025-9AC6-B61775072FDA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6EFAF3EC-5B14-4C07-A05D-8AA20E0BD7F4}" type="pres">
      <dgm:prSet presAssocID="{04C8F7B0-9151-4025-9AC6-B61775072FDA}" presName="parentText" presStyleLbl="node1" presStyleIdx="3" presStyleCnt="9" custScaleX="142997" custScaleY="323476" custLinFactNeighborX="-41805" custLinFactNeighborY="94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3DD65-0372-4E78-A7FB-DE7F3E2D4B01}" type="pres">
      <dgm:prSet presAssocID="{04C8F7B0-9151-4025-9AC6-B61775072FDA}" presName="negativeSpace" presStyleCnt="0"/>
      <dgm:spPr/>
    </dgm:pt>
    <dgm:pt modelId="{85854894-5706-4310-BCB7-92B1DFAA3988}" type="pres">
      <dgm:prSet presAssocID="{04C8F7B0-9151-4025-9AC6-B61775072FDA}" presName="childText" presStyleLbl="conFgAcc1" presStyleIdx="3" presStyleCnt="9" custLinFactY="-1400000" custLinFactNeighborY="-1418611">
        <dgm:presLayoutVars>
          <dgm:bulletEnabled val="1"/>
        </dgm:presLayoutVars>
      </dgm:prSet>
      <dgm:spPr/>
    </dgm:pt>
    <dgm:pt modelId="{26903E14-5C23-4CF5-90A9-CDEB24CD723A}" type="pres">
      <dgm:prSet presAssocID="{72631F25-43F2-41AC-8E10-CDD3307B11DA}" presName="spaceBetweenRectangles" presStyleCnt="0"/>
      <dgm:spPr/>
    </dgm:pt>
    <dgm:pt modelId="{7901B337-B87B-419A-96A5-3EAA3EBC2FF9}" type="pres">
      <dgm:prSet presAssocID="{44715A6F-1A0D-4F55-A172-4F8E3B78581B}" presName="parentLin" presStyleCnt="0"/>
      <dgm:spPr/>
    </dgm:pt>
    <dgm:pt modelId="{86F9D70F-C728-4AFB-8FC3-7DA6CCFC99A1}" type="pres">
      <dgm:prSet presAssocID="{44715A6F-1A0D-4F55-A172-4F8E3B78581B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EB41B3E2-F619-40AD-88AD-C6F5D5132247}" type="pres">
      <dgm:prSet presAssocID="{44715A6F-1A0D-4F55-A172-4F8E3B78581B}" presName="parentText" presStyleLbl="node1" presStyleIdx="4" presStyleCnt="9" custScaleX="142997" custScaleY="365414" custLinFactNeighborX="-41806" custLinFactNeighborY="-93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CC279-4A7E-45C0-B4F9-25E584C58209}" type="pres">
      <dgm:prSet presAssocID="{44715A6F-1A0D-4F55-A172-4F8E3B78581B}" presName="negativeSpace" presStyleCnt="0"/>
      <dgm:spPr/>
    </dgm:pt>
    <dgm:pt modelId="{E5AB49D3-9101-436C-9315-0D459110A97C}" type="pres">
      <dgm:prSet presAssocID="{44715A6F-1A0D-4F55-A172-4F8E3B78581B}" presName="childText" presStyleLbl="conFgAcc1" presStyleIdx="4" presStyleCnt="9" custLinFactY="-1800000" custLinFactNeighborY="-1842875">
        <dgm:presLayoutVars>
          <dgm:bulletEnabled val="1"/>
        </dgm:presLayoutVars>
      </dgm:prSet>
      <dgm:spPr/>
    </dgm:pt>
    <dgm:pt modelId="{D46C619A-D93B-4869-82B2-CF5B50DA52C2}" type="pres">
      <dgm:prSet presAssocID="{614F0E1B-DD6C-4E17-AF97-9E6DA91B32E8}" presName="spaceBetweenRectangles" presStyleCnt="0"/>
      <dgm:spPr/>
    </dgm:pt>
    <dgm:pt modelId="{CE700686-A3F4-4A39-823A-2A8A344A7895}" type="pres">
      <dgm:prSet presAssocID="{AE6830F5-7D64-496B-A6BB-2DA5A5E394F5}" presName="parentLin" presStyleCnt="0"/>
      <dgm:spPr/>
    </dgm:pt>
    <dgm:pt modelId="{AEDA9DBE-586E-48E6-A5A1-CE9D1B0CF6FE}" type="pres">
      <dgm:prSet presAssocID="{AE6830F5-7D64-496B-A6BB-2DA5A5E394F5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78857291-F69B-4A4D-B24D-BC570456E681}" type="pres">
      <dgm:prSet presAssocID="{AE6830F5-7D64-496B-A6BB-2DA5A5E394F5}" presName="parentText" presStyleLbl="node1" presStyleIdx="5" presStyleCnt="9" custScaleX="142997" custScaleY="307903" custLinFactNeighborX="-41805" custLinFactNeighborY="-351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41CE9-6E86-487E-825E-4A75588C1F34}" type="pres">
      <dgm:prSet presAssocID="{AE6830F5-7D64-496B-A6BB-2DA5A5E394F5}" presName="negativeSpace" presStyleCnt="0"/>
      <dgm:spPr/>
    </dgm:pt>
    <dgm:pt modelId="{B919C797-9B7E-4D2A-83F8-53E3F02F5FD8}" type="pres">
      <dgm:prSet presAssocID="{AE6830F5-7D64-496B-A6BB-2DA5A5E394F5}" presName="childText" presStyleLbl="conFgAcc1" presStyleIdx="5" presStyleCnt="9" custLinFactY="1260577" custLinFactNeighborX="-637" custLinFactNeighborY="1300000">
        <dgm:presLayoutVars>
          <dgm:bulletEnabled val="1"/>
        </dgm:presLayoutVars>
      </dgm:prSet>
      <dgm:spPr/>
    </dgm:pt>
    <dgm:pt modelId="{B4DCA681-B116-4116-825A-EB095BB1E775}" type="pres">
      <dgm:prSet presAssocID="{4774DFEF-7B4E-4749-88E8-1B937A4C9A1A}" presName="spaceBetweenRectangles" presStyleCnt="0"/>
      <dgm:spPr/>
    </dgm:pt>
    <dgm:pt modelId="{82EB9E91-6614-4989-9637-D2A446B982BB}" type="pres">
      <dgm:prSet presAssocID="{F76ECCC6-2DA0-4B3E-996A-32A00C18758D}" presName="parentLin" presStyleCnt="0"/>
      <dgm:spPr/>
    </dgm:pt>
    <dgm:pt modelId="{B9F76933-AE70-4CEC-B2E0-323647DA6E1A}" type="pres">
      <dgm:prSet presAssocID="{F76ECCC6-2DA0-4B3E-996A-32A00C18758D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FD2358EA-8050-4723-904F-83F115CA4C67}" type="pres">
      <dgm:prSet presAssocID="{F76ECCC6-2DA0-4B3E-996A-32A00C18758D}" presName="parentText" presStyleLbl="node1" presStyleIdx="6" presStyleCnt="9" custScaleX="142997" custScaleY="440073" custLinFactNeighborX="-41806" custLinFactNeighborY="-571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9AE39-9EE8-492A-BAE3-FCFB7A950686}" type="pres">
      <dgm:prSet presAssocID="{F76ECCC6-2DA0-4B3E-996A-32A00C18758D}" presName="negativeSpace" presStyleCnt="0"/>
      <dgm:spPr/>
    </dgm:pt>
    <dgm:pt modelId="{5E9691C9-5D00-4EC5-B335-8AD5989FB743}" type="pres">
      <dgm:prSet presAssocID="{F76ECCC6-2DA0-4B3E-996A-32A00C18758D}" presName="childText" presStyleLbl="conFgAcc1" presStyleIdx="6" presStyleCnt="9" custLinFactY="825070" custLinFactNeighborX="-637" custLinFactNeighborY="900000">
        <dgm:presLayoutVars>
          <dgm:bulletEnabled val="1"/>
        </dgm:presLayoutVars>
      </dgm:prSet>
      <dgm:spPr/>
    </dgm:pt>
    <dgm:pt modelId="{CC886A0B-6454-4AFA-A207-3B290CDEC326}" type="pres">
      <dgm:prSet presAssocID="{DD4E4C51-C4C2-42D2-9FEA-1150C22DB687}" presName="spaceBetweenRectangles" presStyleCnt="0"/>
      <dgm:spPr/>
    </dgm:pt>
    <dgm:pt modelId="{346FE1FA-B457-41DB-A271-6BE2CB4DE7A6}" type="pres">
      <dgm:prSet presAssocID="{0879B61D-3E0E-4259-B39A-3345E40F2DCC}" presName="parentLin" presStyleCnt="0"/>
      <dgm:spPr/>
    </dgm:pt>
    <dgm:pt modelId="{E4AFB735-AAD4-45D9-8BB0-85A88A0A9873}" type="pres">
      <dgm:prSet presAssocID="{0879B61D-3E0E-4259-B39A-3345E40F2DCC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E4993416-5136-411E-B026-F4B3AA42AC51}" type="pres">
      <dgm:prSet presAssocID="{0879B61D-3E0E-4259-B39A-3345E40F2DCC}" presName="parentText" presStyleLbl="node1" presStyleIdx="7" presStyleCnt="9" custScaleX="142997" custScaleY="349824" custLinFactNeighborX="-41806" custLinFactNeighborY="-640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13B30-BAA8-4CAD-BC5C-124363953962}" type="pres">
      <dgm:prSet presAssocID="{0879B61D-3E0E-4259-B39A-3345E40F2DCC}" presName="negativeSpace" presStyleCnt="0"/>
      <dgm:spPr/>
    </dgm:pt>
    <dgm:pt modelId="{75D5CEFF-48F9-415C-8AA6-9F17BD1D707B}" type="pres">
      <dgm:prSet presAssocID="{0879B61D-3E0E-4259-B39A-3345E40F2DCC}" presName="childText" presStyleLbl="conFgAcc1" presStyleIdx="7" presStyleCnt="9" custLinFactY="495283" custLinFactNeighborX="1147" custLinFactNeighborY="500000">
        <dgm:presLayoutVars>
          <dgm:bulletEnabled val="1"/>
        </dgm:presLayoutVars>
      </dgm:prSet>
      <dgm:spPr/>
    </dgm:pt>
    <dgm:pt modelId="{823DBB38-55ED-4E7A-923C-E175F8F3BC6D}" type="pres">
      <dgm:prSet presAssocID="{A7A76D57-CF22-47A4-87CC-9340BE17BC65}" presName="spaceBetweenRectangles" presStyleCnt="0"/>
      <dgm:spPr/>
    </dgm:pt>
    <dgm:pt modelId="{C1B1A036-C6B2-456B-AB5F-49691D3DA640}" type="pres">
      <dgm:prSet presAssocID="{119936DA-BCB1-4C9D-9A55-DE6CBF606FF2}" presName="parentLin" presStyleCnt="0"/>
      <dgm:spPr/>
    </dgm:pt>
    <dgm:pt modelId="{BDB79DFB-A1B3-4EE7-A92B-6E8B83D1696A}" type="pres">
      <dgm:prSet presAssocID="{119936DA-BCB1-4C9D-9A55-DE6CBF606FF2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A86133ED-29CC-4B0B-9981-136FC01BE944}" type="pres">
      <dgm:prSet presAssocID="{119936DA-BCB1-4C9D-9A55-DE6CBF606FF2}" presName="parentText" presStyleLbl="node1" presStyleIdx="8" presStyleCnt="9" custScaleX="142997" custScaleY="402476" custLinFactNeighborX="-41806" custLinFactNeighborY="-772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879CB-6E11-483D-95D9-E9A40C6CBC27}" type="pres">
      <dgm:prSet presAssocID="{119936DA-BCB1-4C9D-9A55-DE6CBF606FF2}" presName="negativeSpace" presStyleCnt="0"/>
      <dgm:spPr/>
    </dgm:pt>
    <dgm:pt modelId="{A5DD6B02-2E77-4D0C-903A-A15002DF22F8}" type="pres">
      <dgm:prSet presAssocID="{119936DA-BCB1-4C9D-9A55-DE6CBF606FF2}" presName="childText" presStyleLbl="conFgAcc1" presStyleIdx="8" presStyleCnt="9" custLinFactNeighborX="1147" custLinFactNeighborY="18691">
        <dgm:presLayoutVars>
          <dgm:bulletEnabled val="1"/>
        </dgm:presLayoutVars>
      </dgm:prSet>
      <dgm:spPr/>
    </dgm:pt>
  </dgm:ptLst>
  <dgm:cxnLst>
    <dgm:cxn modelId="{9C2C9C87-991A-448B-94A7-858B6B236BD6}" type="presOf" srcId="{0879B61D-3E0E-4259-B39A-3345E40F2DCC}" destId="{E4AFB735-AAD4-45D9-8BB0-85A88A0A9873}" srcOrd="0" destOrd="0" presId="urn:microsoft.com/office/officeart/2005/8/layout/list1"/>
    <dgm:cxn modelId="{188E68FD-8442-4220-B2F9-30A0CA7D61D1}" type="presOf" srcId="{AE6830F5-7D64-496B-A6BB-2DA5A5E394F5}" destId="{AEDA9DBE-586E-48E6-A5A1-CE9D1B0CF6FE}" srcOrd="0" destOrd="0" presId="urn:microsoft.com/office/officeart/2005/8/layout/list1"/>
    <dgm:cxn modelId="{AC83F3F5-812B-4AA2-8523-FFF09FA25AFE}" srcId="{69AC1157-F160-4957-B4FF-704F072E796F}" destId="{ECF6B5D8-91B9-42A5-B8BF-B9A0BE3001F9}" srcOrd="0" destOrd="0" parTransId="{DEC6E99E-4C7C-4AE7-ADA5-0FAF04F23399}" sibTransId="{C425AB6F-F254-4891-AD40-DB3D047293C0}"/>
    <dgm:cxn modelId="{2E651B9D-1ABD-4E53-9A57-0C7207BBF7BB}" type="presOf" srcId="{F76ECCC6-2DA0-4B3E-996A-32A00C18758D}" destId="{FD2358EA-8050-4723-904F-83F115CA4C67}" srcOrd="1" destOrd="0" presId="urn:microsoft.com/office/officeart/2005/8/layout/list1"/>
    <dgm:cxn modelId="{074BC822-F40F-4FE8-96A2-F6658B9AD398}" type="presOf" srcId="{D0418B51-6246-4AFC-A5E9-590B35D6FAC9}" destId="{5D63CB44-B87F-4575-BCA7-D3E4A44C4B7D}" srcOrd="1" destOrd="0" presId="urn:microsoft.com/office/officeart/2005/8/layout/list1"/>
    <dgm:cxn modelId="{E269B9B0-DBBA-4C61-AEF1-A98F5C4140CC}" srcId="{69AC1157-F160-4957-B4FF-704F072E796F}" destId="{04C8F7B0-9151-4025-9AC6-B61775072FDA}" srcOrd="3" destOrd="0" parTransId="{7ADC31D7-0367-4CE9-A68A-910A2AD6D547}" sibTransId="{72631F25-43F2-41AC-8E10-CDD3307B11DA}"/>
    <dgm:cxn modelId="{C1C789FF-A79F-4F67-A485-E3FD5CAD29E3}" type="presOf" srcId="{0879B61D-3E0E-4259-B39A-3345E40F2DCC}" destId="{E4993416-5136-411E-B026-F4B3AA42AC51}" srcOrd="1" destOrd="0" presId="urn:microsoft.com/office/officeart/2005/8/layout/list1"/>
    <dgm:cxn modelId="{F4268159-F275-41B0-8D5A-BE7588358A6D}" type="presOf" srcId="{ECF6B5D8-91B9-42A5-B8BF-B9A0BE3001F9}" destId="{27B2784A-29C8-478E-8EF5-893EB901888A}" srcOrd="0" destOrd="0" presId="urn:microsoft.com/office/officeart/2005/8/layout/list1"/>
    <dgm:cxn modelId="{FCBD1C58-7F70-4285-8595-B1E706A6C197}" type="presOf" srcId="{44715A6F-1A0D-4F55-A172-4F8E3B78581B}" destId="{EB41B3E2-F619-40AD-88AD-C6F5D5132247}" srcOrd="1" destOrd="0" presId="urn:microsoft.com/office/officeart/2005/8/layout/list1"/>
    <dgm:cxn modelId="{E5832714-4BEB-4B51-BFA8-95A42A658C32}" type="presOf" srcId="{119936DA-BCB1-4C9D-9A55-DE6CBF606FF2}" destId="{A86133ED-29CC-4B0B-9981-136FC01BE944}" srcOrd="1" destOrd="0" presId="urn:microsoft.com/office/officeart/2005/8/layout/list1"/>
    <dgm:cxn modelId="{70FC0BA3-EAB4-48A0-9D3E-0009B2A941A2}" srcId="{69AC1157-F160-4957-B4FF-704F072E796F}" destId="{D0418B51-6246-4AFC-A5E9-590B35D6FAC9}" srcOrd="2" destOrd="0" parTransId="{7075D02B-5679-432A-8D37-DBB1510F2076}" sibTransId="{B9572673-BF85-4BE6-BDB0-61B92F9A26C4}"/>
    <dgm:cxn modelId="{D4451819-05A8-4507-AD2E-87FC71FDD6FC}" type="presOf" srcId="{04C8F7B0-9151-4025-9AC6-B61775072FDA}" destId="{6EFAF3EC-5B14-4C07-A05D-8AA20E0BD7F4}" srcOrd="1" destOrd="0" presId="urn:microsoft.com/office/officeart/2005/8/layout/list1"/>
    <dgm:cxn modelId="{72AC6EC0-4442-4AA2-913C-3C5B3B8A718F}" srcId="{69AC1157-F160-4957-B4FF-704F072E796F}" destId="{F76ECCC6-2DA0-4B3E-996A-32A00C18758D}" srcOrd="6" destOrd="0" parTransId="{2300538C-470F-4227-B8EC-8DB9A7C938EE}" sibTransId="{DD4E4C51-C4C2-42D2-9FEA-1150C22DB687}"/>
    <dgm:cxn modelId="{60E3809B-0055-44E3-9815-6684B5BE43B3}" type="presOf" srcId="{CFF40A2F-F2C6-47BF-86A5-6646667FD6C3}" destId="{FDE550C1-626A-492C-B0DC-5B8E43F17EDA}" srcOrd="0" destOrd="0" presId="urn:microsoft.com/office/officeart/2005/8/layout/list1"/>
    <dgm:cxn modelId="{52E7B386-233C-4875-8F7A-53BD396E8A32}" type="presOf" srcId="{119936DA-BCB1-4C9D-9A55-DE6CBF606FF2}" destId="{BDB79DFB-A1B3-4EE7-A92B-6E8B83D1696A}" srcOrd="0" destOrd="0" presId="urn:microsoft.com/office/officeart/2005/8/layout/list1"/>
    <dgm:cxn modelId="{07BB34F9-FEA9-420C-9FA1-4ECAE380A988}" type="presOf" srcId="{04C8F7B0-9151-4025-9AC6-B61775072FDA}" destId="{35B1757E-C826-488D-9C50-2891937DB740}" srcOrd="0" destOrd="0" presId="urn:microsoft.com/office/officeart/2005/8/layout/list1"/>
    <dgm:cxn modelId="{D26D261F-3943-4BB3-81F1-0C3D73A71E8D}" type="presOf" srcId="{ECF6B5D8-91B9-42A5-B8BF-B9A0BE3001F9}" destId="{453D293F-FD03-47F0-8EB0-D88F25819A35}" srcOrd="1" destOrd="0" presId="urn:microsoft.com/office/officeart/2005/8/layout/list1"/>
    <dgm:cxn modelId="{A4B0790A-12BA-4A6D-B0A7-9E30D12E3AB9}" srcId="{69AC1157-F160-4957-B4FF-704F072E796F}" destId="{AE6830F5-7D64-496B-A6BB-2DA5A5E394F5}" srcOrd="5" destOrd="0" parTransId="{763D1DDD-35AB-4AB0-8141-A6CAF74ED551}" sibTransId="{4774DFEF-7B4E-4749-88E8-1B937A4C9A1A}"/>
    <dgm:cxn modelId="{6DA4D9CC-76C1-4191-8AB5-E04794FCE7DB}" type="presOf" srcId="{44715A6F-1A0D-4F55-A172-4F8E3B78581B}" destId="{86F9D70F-C728-4AFB-8FC3-7DA6CCFC99A1}" srcOrd="0" destOrd="0" presId="urn:microsoft.com/office/officeart/2005/8/layout/list1"/>
    <dgm:cxn modelId="{7884CE8B-F1CD-42A9-9DBA-A9D47B892E57}" srcId="{69AC1157-F160-4957-B4FF-704F072E796F}" destId="{119936DA-BCB1-4C9D-9A55-DE6CBF606FF2}" srcOrd="8" destOrd="0" parTransId="{1CFBC042-8BA1-4423-891B-A43A7E6EC66C}" sibTransId="{3F8BB2D7-197F-46D7-B75C-0203660B0DBE}"/>
    <dgm:cxn modelId="{45064812-BEA1-4BD1-9DF7-EED371C6F58B}" type="presOf" srcId="{D0418B51-6246-4AFC-A5E9-590B35D6FAC9}" destId="{3F9DDB2A-F5F8-4342-9BA3-E99AAFE739C8}" srcOrd="0" destOrd="0" presId="urn:microsoft.com/office/officeart/2005/8/layout/list1"/>
    <dgm:cxn modelId="{A0794C23-4D5B-4EAB-B157-844D572D4955}" srcId="{69AC1157-F160-4957-B4FF-704F072E796F}" destId="{CFF40A2F-F2C6-47BF-86A5-6646667FD6C3}" srcOrd="1" destOrd="0" parTransId="{22A0CC26-E7A1-42F1-9896-F526848D849B}" sibTransId="{B88CE45C-1801-4203-A9F7-B46863921CE0}"/>
    <dgm:cxn modelId="{8DF4DDA6-D63A-445D-BB02-0A510619A8D1}" type="presOf" srcId="{69AC1157-F160-4957-B4FF-704F072E796F}" destId="{4283B370-10EE-4175-979B-9EE6E4EB71AF}" srcOrd="0" destOrd="0" presId="urn:microsoft.com/office/officeart/2005/8/layout/list1"/>
    <dgm:cxn modelId="{6F415877-19E7-4F42-BDBD-764B86CC9631}" srcId="{69AC1157-F160-4957-B4FF-704F072E796F}" destId="{44715A6F-1A0D-4F55-A172-4F8E3B78581B}" srcOrd="4" destOrd="0" parTransId="{2D01418A-7EE5-4F6D-B82B-20831DB011D8}" sibTransId="{614F0E1B-DD6C-4E17-AF97-9E6DA91B32E8}"/>
    <dgm:cxn modelId="{BEB2646C-7B9A-4543-A55E-E36A08236D9C}" type="presOf" srcId="{F76ECCC6-2DA0-4B3E-996A-32A00C18758D}" destId="{B9F76933-AE70-4CEC-B2E0-323647DA6E1A}" srcOrd="0" destOrd="0" presId="urn:microsoft.com/office/officeart/2005/8/layout/list1"/>
    <dgm:cxn modelId="{CDB71246-706A-4C9F-8F45-95F9DB0872B7}" srcId="{69AC1157-F160-4957-B4FF-704F072E796F}" destId="{0879B61D-3E0E-4259-B39A-3345E40F2DCC}" srcOrd="7" destOrd="0" parTransId="{1CF3C805-3850-4AC7-9128-8F2FE34B3F46}" sibTransId="{A7A76D57-CF22-47A4-87CC-9340BE17BC65}"/>
    <dgm:cxn modelId="{38D9738E-262E-45A5-83CF-D185893F8145}" type="presOf" srcId="{CFF40A2F-F2C6-47BF-86A5-6646667FD6C3}" destId="{4AA6CACA-10BE-459A-8546-11B311E6F9B5}" srcOrd="1" destOrd="0" presId="urn:microsoft.com/office/officeart/2005/8/layout/list1"/>
    <dgm:cxn modelId="{A554EA9D-128D-482E-9CE5-759D73594830}" type="presOf" srcId="{AE6830F5-7D64-496B-A6BB-2DA5A5E394F5}" destId="{78857291-F69B-4A4D-B24D-BC570456E681}" srcOrd="1" destOrd="0" presId="urn:microsoft.com/office/officeart/2005/8/layout/list1"/>
    <dgm:cxn modelId="{3B4EEDBB-20F6-45B9-A483-81B58461F650}" type="presParOf" srcId="{4283B370-10EE-4175-979B-9EE6E4EB71AF}" destId="{1C5B5C07-3699-4B1D-B3B0-24500AC9A931}" srcOrd="0" destOrd="0" presId="urn:microsoft.com/office/officeart/2005/8/layout/list1"/>
    <dgm:cxn modelId="{E2C615E9-419D-4ABC-B161-758619E1EAD9}" type="presParOf" srcId="{1C5B5C07-3699-4B1D-B3B0-24500AC9A931}" destId="{27B2784A-29C8-478E-8EF5-893EB901888A}" srcOrd="0" destOrd="0" presId="urn:microsoft.com/office/officeart/2005/8/layout/list1"/>
    <dgm:cxn modelId="{F8E24234-ABBA-4BB7-9F15-5BECCA2ACE96}" type="presParOf" srcId="{1C5B5C07-3699-4B1D-B3B0-24500AC9A931}" destId="{453D293F-FD03-47F0-8EB0-D88F25819A35}" srcOrd="1" destOrd="0" presId="urn:microsoft.com/office/officeart/2005/8/layout/list1"/>
    <dgm:cxn modelId="{137AAC0E-8899-4352-89F6-10488D80BA18}" type="presParOf" srcId="{4283B370-10EE-4175-979B-9EE6E4EB71AF}" destId="{9745C5B1-3B76-424C-9664-DDC6C1F27950}" srcOrd="1" destOrd="0" presId="urn:microsoft.com/office/officeart/2005/8/layout/list1"/>
    <dgm:cxn modelId="{4C33CEA2-6A5D-414D-A3FE-1DD39DC6187E}" type="presParOf" srcId="{4283B370-10EE-4175-979B-9EE6E4EB71AF}" destId="{8EFD9339-8975-4EA3-BB9D-CAC1DDBE98EC}" srcOrd="2" destOrd="0" presId="urn:microsoft.com/office/officeart/2005/8/layout/list1"/>
    <dgm:cxn modelId="{63CB7422-7729-4DEE-9685-F589E1B366B6}" type="presParOf" srcId="{4283B370-10EE-4175-979B-9EE6E4EB71AF}" destId="{D7C49316-201B-4E10-BBB8-770CF4E44C37}" srcOrd="3" destOrd="0" presId="urn:microsoft.com/office/officeart/2005/8/layout/list1"/>
    <dgm:cxn modelId="{BD7338CF-1CD4-4486-AB40-8D91D2811551}" type="presParOf" srcId="{4283B370-10EE-4175-979B-9EE6E4EB71AF}" destId="{A63871C2-DDE4-4B56-88F5-E98CE56BBA4C}" srcOrd="4" destOrd="0" presId="urn:microsoft.com/office/officeart/2005/8/layout/list1"/>
    <dgm:cxn modelId="{10B45613-506A-4DB2-9250-07007F504201}" type="presParOf" srcId="{A63871C2-DDE4-4B56-88F5-E98CE56BBA4C}" destId="{FDE550C1-626A-492C-B0DC-5B8E43F17EDA}" srcOrd="0" destOrd="0" presId="urn:microsoft.com/office/officeart/2005/8/layout/list1"/>
    <dgm:cxn modelId="{831E8051-0E50-4E97-8D84-BE446E050BD9}" type="presParOf" srcId="{A63871C2-DDE4-4B56-88F5-E98CE56BBA4C}" destId="{4AA6CACA-10BE-459A-8546-11B311E6F9B5}" srcOrd="1" destOrd="0" presId="urn:microsoft.com/office/officeart/2005/8/layout/list1"/>
    <dgm:cxn modelId="{C71B31D4-4F34-4428-95DF-8CD9A0868D1D}" type="presParOf" srcId="{4283B370-10EE-4175-979B-9EE6E4EB71AF}" destId="{771C840D-A5B5-446F-9197-CDD6F9A887D7}" srcOrd="5" destOrd="0" presId="urn:microsoft.com/office/officeart/2005/8/layout/list1"/>
    <dgm:cxn modelId="{A06EBE20-B37C-4ACC-8A4A-972968CC09B8}" type="presParOf" srcId="{4283B370-10EE-4175-979B-9EE6E4EB71AF}" destId="{41BD3A88-F646-4D53-B658-B36A30CC9DE4}" srcOrd="6" destOrd="0" presId="urn:microsoft.com/office/officeart/2005/8/layout/list1"/>
    <dgm:cxn modelId="{E44E2ACF-514A-4BF0-BA20-602548E9226C}" type="presParOf" srcId="{4283B370-10EE-4175-979B-9EE6E4EB71AF}" destId="{DA7D8DEA-7741-43E7-A57F-8555EE65C6AA}" srcOrd="7" destOrd="0" presId="urn:microsoft.com/office/officeart/2005/8/layout/list1"/>
    <dgm:cxn modelId="{EAD339AA-E7F4-45D8-A4B6-9FDB50C3232C}" type="presParOf" srcId="{4283B370-10EE-4175-979B-9EE6E4EB71AF}" destId="{A0D34A70-2598-4252-92ED-E21623A7335A}" srcOrd="8" destOrd="0" presId="urn:microsoft.com/office/officeart/2005/8/layout/list1"/>
    <dgm:cxn modelId="{45E62E39-A102-43B8-8D61-5BC788D056B0}" type="presParOf" srcId="{A0D34A70-2598-4252-92ED-E21623A7335A}" destId="{3F9DDB2A-F5F8-4342-9BA3-E99AAFE739C8}" srcOrd="0" destOrd="0" presId="urn:microsoft.com/office/officeart/2005/8/layout/list1"/>
    <dgm:cxn modelId="{3119D340-01BA-4F87-9032-7A779E0C3DDD}" type="presParOf" srcId="{A0D34A70-2598-4252-92ED-E21623A7335A}" destId="{5D63CB44-B87F-4575-BCA7-D3E4A44C4B7D}" srcOrd="1" destOrd="0" presId="urn:microsoft.com/office/officeart/2005/8/layout/list1"/>
    <dgm:cxn modelId="{6435259A-2BA3-45AB-84CC-61F342C0B48F}" type="presParOf" srcId="{4283B370-10EE-4175-979B-9EE6E4EB71AF}" destId="{C5A4E6F8-8B2E-4101-9229-E0D31B14EDED}" srcOrd="9" destOrd="0" presId="urn:microsoft.com/office/officeart/2005/8/layout/list1"/>
    <dgm:cxn modelId="{E635B949-EDFF-4748-95FF-E8BAF977FDB4}" type="presParOf" srcId="{4283B370-10EE-4175-979B-9EE6E4EB71AF}" destId="{36787ADE-5ECD-4052-BFC9-625B302ACFD2}" srcOrd="10" destOrd="0" presId="urn:microsoft.com/office/officeart/2005/8/layout/list1"/>
    <dgm:cxn modelId="{10524F20-2543-4D27-8953-C11F19E15DB6}" type="presParOf" srcId="{4283B370-10EE-4175-979B-9EE6E4EB71AF}" destId="{8ABCE8B2-6BBB-4DFF-8155-A80EC56977A6}" srcOrd="11" destOrd="0" presId="urn:microsoft.com/office/officeart/2005/8/layout/list1"/>
    <dgm:cxn modelId="{B991487B-80B7-4879-96F4-4B046D34C085}" type="presParOf" srcId="{4283B370-10EE-4175-979B-9EE6E4EB71AF}" destId="{50D4A143-28B3-4372-88C2-D4F0FB50A432}" srcOrd="12" destOrd="0" presId="urn:microsoft.com/office/officeart/2005/8/layout/list1"/>
    <dgm:cxn modelId="{07630565-E8B7-48D7-8F87-7B787ED0A993}" type="presParOf" srcId="{50D4A143-28B3-4372-88C2-D4F0FB50A432}" destId="{35B1757E-C826-488D-9C50-2891937DB740}" srcOrd="0" destOrd="0" presId="urn:microsoft.com/office/officeart/2005/8/layout/list1"/>
    <dgm:cxn modelId="{F0964976-1135-4BEA-A106-8BDED663B6B1}" type="presParOf" srcId="{50D4A143-28B3-4372-88C2-D4F0FB50A432}" destId="{6EFAF3EC-5B14-4C07-A05D-8AA20E0BD7F4}" srcOrd="1" destOrd="0" presId="urn:microsoft.com/office/officeart/2005/8/layout/list1"/>
    <dgm:cxn modelId="{8226621D-8D98-4A82-A1D3-4149956A1986}" type="presParOf" srcId="{4283B370-10EE-4175-979B-9EE6E4EB71AF}" destId="{2173DD65-0372-4E78-A7FB-DE7F3E2D4B01}" srcOrd="13" destOrd="0" presId="urn:microsoft.com/office/officeart/2005/8/layout/list1"/>
    <dgm:cxn modelId="{F40C2130-D5B7-4229-86EE-CC3A3AAB1A4F}" type="presParOf" srcId="{4283B370-10EE-4175-979B-9EE6E4EB71AF}" destId="{85854894-5706-4310-BCB7-92B1DFAA3988}" srcOrd="14" destOrd="0" presId="urn:microsoft.com/office/officeart/2005/8/layout/list1"/>
    <dgm:cxn modelId="{DC53FD83-2136-4EDE-AFD9-CD7F1B0EFB48}" type="presParOf" srcId="{4283B370-10EE-4175-979B-9EE6E4EB71AF}" destId="{26903E14-5C23-4CF5-90A9-CDEB24CD723A}" srcOrd="15" destOrd="0" presId="urn:microsoft.com/office/officeart/2005/8/layout/list1"/>
    <dgm:cxn modelId="{2CD5424C-5768-4805-A9D4-3C6A7FFDBD0A}" type="presParOf" srcId="{4283B370-10EE-4175-979B-9EE6E4EB71AF}" destId="{7901B337-B87B-419A-96A5-3EAA3EBC2FF9}" srcOrd="16" destOrd="0" presId="urn:microsoft.com/office/officeart/2005/8/layout/list1"/>
    <dgm:cxn modelId="{F3A7C462-7E93-445F-9D6A-7884294793C9}" type="presParOf" srcId="{7901B337-B87B-419A-96A5-3EAA3EBC2FF9}" destId="{86F9D70F-C728-4AFB-8FC3-7DA6CCFC99A1}" srcOrd="0" destOrd="0" presId="urn:microsoft.com/office/officeart/2005/8/layout/list1"/>
    <dgm:cxn modelId="{B66073F2-75B7-4F0B-9F08-6CA448AAF361}" type="presParOf" srcId="{7901B337-B87B-419A-96A5-3EAA3EBC2FF9}" destId="{EB41B3E2-F619-40AD-88AD-C6F5D5132247}" srcOrd="1" destOrd="0" presId="urn:microsoft.com/office/officeart/2005/8/layout/list1"/>
    <dgm:cxn modelId="{82D66E48-F47D-48D0-8BBD-3B3793714315}" type="presParOf" srcId="{4283B370-10EE-4175-979B-9EE6E4EB71AF}" destId="{701CC279-4A7E-45C0-B4F9-25E584C58209}" srcOrd="17" destOrd="0" presId="urn:microsoft.com/office/officeart/2005/8/layout/list1"/>
    <dgm:cxn modelId="{698B1727-745F-462E-B4C7-48F73D72C559}" type="presParOf" srcId="{4283B370-10EE-4175-979B-9EE6E4EB71AF}" destId="{E5AB49D3-9101-436C-9315-0D459110A97C}" srcOrd="18" destOrd="0" presId="urn:microsoft.com/office/officeart/2005/8/layout/list1"/>
    <dgm:cxn modelId="{6BE36904-C875-4181-9EF5-611714A63C1A}" type="presParOf" srcId="{4283B370-10EE-4175-979B-9EE6E4EB71AF}" destId="{D46C619A-D93B-4869-82B2-CF5B50DA52C2}" srcOrd="19" destOrd="0" presId="urn:microsoft.com/office/officeart/2005/8/layout/list1"/>
    <dgm:cxn modelId="{C5928A0B-AE20-4467-8562-CEB99D65F28B}" type="presParOf" srcId="{4283B370-10EE-4175-979B-9EE6E4EB71AF}" destId="{CE700686-A3F4-4A39-823A-2A8A344A7895}" srcOrd="20" destOrd="0" presId="urn:microsoft.com/office/officeart/2005/8/layout/list1"/>
    <dgm:cxn modelId="{2CBB80FD-219E-4838-8CB2-896AC211B6C1}" type="presParOf" srcId="{CE700686-A3F4-4A39-823A-2A8A344A7895}" destId="{AEDA9DBE-586E-48E6-A5A1-CE9D1B0CF6FE}" srcOrd="0" destOrd="0" presId="urn:microsoft.com/office/officeart/2005/8/layout/list1"/>
    <dgm:cxn modelId="{5F87BA0D-C3EE-4776-8106-CFE0B36E16A6}" type="presParOf" srcId="{CE700686-A3F4-4A39-823A-2A8A344A7895}" destId="{78857291-F69B-4A4D-B24D-BC570456E681}" srcOrd="1" destOrd="0" presId="urn:microsoft.com/office/officeart/2005/8/layout/list1"/>
    <dgm:cxn modelId="{BAE899A9-E776-43F9-B365-3CD58604B19D}" type="presParOf" srcId="{4283B370-10EE-4175-979B-9EE6E4EB71AF}" destId="{CF441CE9-6E86-487E-825E-4A75588C1F34}" srcOrd="21" destOrd="0" presId="urn:microsoft.com/office/officeart/2005/8/layout/list1"/>
    <dgm:cxn modelId="{055A7B9E-7CD4-4B96-8AD7-C7EF0A7E5D34}" type="presParOf" srcId="{4283B370-10EE-4175-979B-9EE6E4EB71AF}" destId="{B919C797-9B7E-4D2A-83F8-53E3F02F5FD8}" srcOrd="22" destOrd="0" presId="urn:microsoft.com/office/officeart/2005/8/layout/list1"/>
    <dgm:cxn modelId="{F78D664E-6109-471D-95B5-076DCCC193AE}" type="presParOf" srcId="{4283B370-10EE-4175-979B-9EE6E4EB71AF}" destId="{B4DCA681-B116-4116-825A-EB095BB1E775}" srcOrd="23" destOrd="0" presId="urn:microsoft.com/office/officeart/2005/8/layout/list1"/>
    <dgm:cxn modelId="{B674067B-5E8C-408A-9D96-F906C4495159}" type="presParOf" srcId="{4283B370-10EE-4175-979B-9EE6E4EB71AF}" destId="{82EB9E91-6614-4989-9637-D2A446B982BB}" srcOrd="24" destOrd="0" presId="urn:microsoft.com/office/officeart/2005/8/layout/list1"/>
    <dgm:cxn modelId="{91A3ECDE-48F1-45A6-AFD2-DDD2275FBF28}" type="presParOf" srcId="{82EB9E91-6614-4989-9637-D2A446B982BB}" destId="{B9F76933-AE70-4CEC-B2E0-323647DA6E1A}" srcOrd="0" destOrd="0" presId="urn:microsoft.com/office/officeart/2005/8/layout/list1"/>
    <dgm:cxn modelId="{0617109F-3676-4C2B-ABBC-D933DFD75805}" type="presParOf" srcId="{82EB9E91-6614-4989-9637-D2A446B982BB}" destId="{FD2358EA-8050-4723-904F-83F115CA4C67}" srcOrd="1" destOrd="0" presId="urn:microsoft.com/office/officeart/2005/8/layout/list1"/>
    <dgm:cxn modelId="{B3669539-A6F2-4231-AD0B-872E25C4114B}" type="presParOf" srcId="{4283B370-10EE-4175-979B-9EE6E4EB71AF}" destId="{5F49AE39-9EE8-492A-BAE3-FCFB7A950686}" srcOrd="25" destOrd="0" presId="urn:microsoft.com/office/officeart/2005/8/layout/list1"/>
    <dgm:cxn modelId="{9DE005BD-49E0-4BD8-B306-88FF50A7B8DF}" type="presParOf" srcId="{4283B370-10EE-4175-979B-9EE6E4EB71AF}" destId="{5E9691C9-5D00-4EC5-B335-8AD5989FB743}" srcOrd="26" destOrd="0" presId="urn:microsoft.com/office/officeart/2005/8/layout/list1"/>
    <dgm:cxn modelId="{CAFDC8E8-7FEA-472C-B72E-60045F8D8689}" type="presParOf" srcId="{4283B370-10EE-4175-979B-9EE6E4EB71AF}" destId="{CC886A0B-6454-4AFA-A207-3B290CDEC326}" srcOrd="27" destOrd="0" presId="urn:microsoft.com/office/officeart/2005/8/layout/list1"/>
    <dgm:cxn modelId="{0C7302A0-410F-4C49-9991-15D14874AB18}" type="presParOf" srcId="{4283B370-10EE-4175-979B-9EE6E4EB71AF}" destId="{346FE1FA-B457-41DB-A271-6BE2CB4DE7A6}" srcOrd="28" destOrd="0" presId="urn:microsoft.com/office/officeart/2005/8/layout/list1"/>
    <dgm:cxn modelId="{E92FFE7E-BDA1-4C42-B664-AB4778E4B818}" type="presParOf" srcId="{346FE1FA-B457-41DB-A271-6BE2CB4DE7A6}" destId="{E4AFB735-AAD4-45D9-8BB0-85A88A0A9873}" srcOrd="0" destOrd="0" presId="urn:microsoft.com/office/officeart/2005/8/layout/list1"/>
    <dgm:cxn modelId="{6F27019D-62CE-484B-8B14-C54027D08FC6}" type="presParOf" srcId="{346FE1FA-B457-41DB-A271-6BE2CB4DE7A6}" destId="{E4993416-5136-411E-B026-F4B3AA42AC51}" srcOrd="1" destOrd="0" presId="urn:microsoft.com/office/officeart/2005/8/layout/list1"/>
    <dgm:cxn modelId="{6DF1DCAB-A1C5-46BC-AA8A-A512E352B745}" type="presParOf" srcId="{4283B370-10EE-4175-979B-9EE6E4EB71AF}" destId="{87F13B30-BAA8-4CAD-BC5C-124363953962}" srcOrd="29" destOrd="0" presId="urn:microsoft.com/office/officeart/2005/8/layout/list1"/>
    <dgm:cxn modelId="{743A0FA3-56EA-464F-8F4C-612BBCE7D628}" type="presParOf" srcId="{4283B370-10EE-4175-979B-9EE6E4EB71AF}" destId="{75D5CEFF-48F9-415C-8AA6-9F17BD1D707B}" srcOrd="30" destOrd="0" presId="urn:microsoft.com/office/officeart/2005/8/layout/list1"/>
    <dgm:cxn modelId="{1076A85E-7326-42C3-8B5E-BF1ABE6A44AC}" type="presParOf" srcId="{4283B370-10EE-4175-979B-9EE6E4EB71AF}" destId="{823DBB38-55ED-4E7A-923C-E175F8F3BC6D}" srcOrd="31" destOrd="0" presId="urn:microsoft.com/office/officeart/2005/8/layout/list1"/>
    <dgm:cxn modelId="{F1713CA9-585A-49F7-86C1-ED1B86800FD1}" type="presParOf" srcId="{4283B370-10EE-4175-979B-9EE6E4EB71AF}" destId="{C1B1A036-C6B2-456B-AB5F-49691D3DA640}" srcOrd="32" destOrd="0" presId="urn:microsoft.com/office/officeart/2005/8/layout/list1"/>
    <dgm:cxn modelId="{1F9585FE-D414-458C-AE48-BE1D85FF7B0E}" type="presParOf" srcId="{C1B1A036-C6B2-456B-AB5F-49691D3DA640}" destId="{BDB79DFB-A1B3-4EE7-A92B-6E8B83D1696A}" srcOrd="0" destOrd="0" presId="urn:microsoft.com/office/officeart/2005/8/layout/list1"/>
    <dgm:cxn modelId="{A1E09F64-898F-49E0-84FA-6E46CD7C6494}" type="presParOf" srcId="{C1B1A036-C6B2-456B-AB5F-49691D3DA640}" destId="{A86133ED-29CC-4B0B-9981-136FC01BE944}" srcOrd="1" destOrd="0" presId="urn:microsoft.com/office/officeart/2005/8/layout/list1"/>
    <dgm:cxn modelId="{74DF368C-D7B5-4BFC-8C2A-26992D91218E}" type="presParOf" srcId="{4283B370-10EE-4175-979B-9EE6E4EB71AF}" destId="{356879CB-6E11-483D-95D9-E9A40C6CBC27}" srcOrd="33" destOrd="0" presId="urn:microsoft.com/office/officeart/2005/8/layout/list1"/>
    <dgm:cxn modelId="{8F739997-5A31-4A0B-B228-B5F65980DF96}" type="presParOf" srcId="{4283B370-10EE-4175-979B-9EE6E4EB71AF}" destId="{A5DD6B02-2E77-4D0C-903A-A15002DF22F8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4609A1-FC99-49DE-9580-2A3516D8EC13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A61435E-61C1-4197-890A-AD1AB5C3730E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Три предприятия Группы Компаний «</a:t>
          </a:r>
          <a:r>
            <a:rPr lang="ru-RU" dirty="0" err="1" smtClean="0">
              <a:latin typeface="Calibri" pitchFamily="34" charset="0"/>
              <a:cs typeface="Calibri" pitchFamily="34" charset="0"/>
            </a:rPr>
            <a:t>Тулпар</a:t>
          </a:r>
          <a:r>
            <a:rPr lang="ru-RU" dirty="0" smtClean="0">
              <a:latin typeface="Calibri" pitchFamily="34" charset="0"/>
              <a:cs typeface="Calibri" pitchFamily="34" charset="0"/>
            </a:rPr>
            <a:t> </a:t>
          </a:r>
          <a:r>
            <a:rPr lang="ru-RU" dirty="0" err="1" smtClean="0">
              <a:latin typeface="Calibri" pitchFamily="34" charset="0"/>
              <a:cs typeface="Calibri" pitchFamily="34" charset="0"/>
            </a:rPr>
            <a:t>Аэро</a:t>
          </a:r>
          <a:r>
            <a:rPr lang="ru-RU" dirty="0" smtClean="0">
              <a:latin typeface="Calibri" pitchFamily="34" charset="0"/>
              <a:cs typeface="Calibri" pitchFamily="34" charset="0"/>
            </a:rPr>
            <a:t> Групп» осуществляют деятельность на территории </a:t>
          </a:r>
          <a:r>
            <a:rPr lang="ru-RU" dirty="0" err="1" smtClean="0">
              <a:latin typeface="Calibri" pitchFamily="34" charset="0"/>
              <a:cs typeface="Calibri" pitchFamily="34" charset="0"/>
            </a:rPr>
            <a:t>Лаишевского</a:t>
          </a:r>
          <a:r>
            <a:rPr lang="ru-RU" dirty="0" smtClean="0">
              <a:latin typeface="Calibri" pitchFamily="34" charset="0"/>
              <a:cs typeface="Calibri" pitchFamily="34" charset="0"/>
            </a:rPr>
            <a:t> муниципального района Республики Татарстан  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16E7FF06-7F9C-4403-B8C2-085338D58457}" type="parTrans" cxnId="{88083253-2D5B-4423-9C76-893A31191721}">
      <dgm:prSet/>
      <dgm:spPr/>
      <dgm:t>
        <a:bodyPr/>
        <a:lstStyle/>
        <a:p>
          <a:endParaRPr lang="ru-RU"/>
        </a:p>
      </dgm:t>
    </dgm:pt>
    <dgm:pt modelId="{37ACE05E-6BE8-4257-BDB3-152E6D9D829E}" type="sibTrans" cxnId="{88083253-2D5B-4423-9C76-893A31191721}">
      <dgm:prSet/>
      <dgm:spPr/>
      <dgm:t>
        <a:bodyPr/>
        <a:lstStyle/>
        <a:p>
          <a:endParaRPr lang="ru-RU"/>
        </a:p>
      </dgm:t>
    </dgm:pt>
    <dgm:pt modelId="{85446681-1EF5-4706-9D1C-FB6DBE5FAB9D}" type="pres">
      <dgm:prSet presAssocID="{884609A1-FC99-49DE-9580-2A3516D8EC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8729C6F-D9D0-41FE-A322-444F818D2DA2}" type="pres">
      <dgm:prSet presAssocID="{884609A1-FC99-49DE-9580-2A3516D8EC13}" presName="Name1" presStyleCnt="0"/>
      <dgm:spPr/>
    </dgm:pt>
    <dgm:pt modelId="{59B9A8C9-ECE4-4E82-B495-7A0FE179DFAC}" type="pres">
      <dgm:prSet presAssocID="{884609A1-FC99-49DE-9580-2A3516D8EC13}" presName="cycle" presStyleCnt="0"/>
      <dgm:spPr/>
    </dgm:pt>
    <dgm:pt modelId="{FB79D84C-6272-453A-8D3F-6A7FC398DB85}" type="pres">
      <dgm:prSet presAssocID="{884609A1-FC99-49DE-9580-2A3516D8EC13}" presName="srcNode" presStyleLbl="node1" presStyleIdx="0" presStyleCnt="1"/>
      <dgm:spPr/>
    </dgm:pt>
    <dgm:pt modelId="{39A85746-6B5F-42FF-ADB0-FD4E0F5DEB3C}" type="pres">
      <dgm:prSet presAssocID="{884609A1-FC99-49DE-9580-2A3516D8EC13}" presName="conn" presStyleLbl="parChTrans1D2" presStyleIdx="0" presStyleCnt="1"/>
      <dgm:spPr/>
      <dgm:t>
        <a:bodyPr/>
        <a:lstStyle/>
        <a:p>
          <a:endParaRPr lang="ru-RU"/>
        </a:p>
      </dgm:t>
    </dgm:pt>
    <dgm:pt modelId="{0DDF29AE-75C5-4805-BCB1-B1BA9C145742}" type="pres">
      <dgm:prSet presAssocID="{884609A1-FC99-49DE-9580-2A3516D8EC13}" presName="extraNode" presStyleLbl="node1" presStyleIdx="0" presStyleCnt="1"/>
      <dgm:spPr/>
    </dgm:pt>
    <dgm:pt modelId="{C9939D01-E5CE-41A7-A163-F01C2E423712}" type="pres">
      <dgm:prSet presAssocID="{884609A1-FC99-49DE-9580-2A3516D8EC13}" presName="dstNode" presStyleLbl="node1" presStyleIdx="0" presStyleCnt="1"/>
      <dgm:spPr/>
    </dgm:pt>
    <dgm:pt modelId="{F7073980-4454-42FE-B5F8-877CA9B980B5}" type="pres">
      <dgm:prSet presAssocID="{2A61435E-61C1-4197-890A-AD1AB5C3730E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0BB26-A0BA-455E-A0C8-C97052B60DFF}" type="pres">
      <dgm:prSet presAssocID="{2A61435E-61C1-4197-890A-AD1AB5C3730E}" presName="accent_1" presStyleCnt="0"/>
      <dgm:spPr/>
    </dgm:pt>
    <dgm:pt modelId="{8C69001A-6049-43B3-A1D0-7DF3371E2ED8}" type="pres">
      <dgm:prSet presAssocID="{2A61435E-61C1-4197-890A-AD1AB5C3730E}" presName="accentRepeatNode" presStyleLbl="solidFgAcc1" presStyleIdx="0" presStyleCnt="1"/>
      <dgm:spPr/>
    </dgm:pt>
  </dgm:ptLst>
  <dgm:cxnLst>
    <dgm:cxn modelId="{D79A0C28-6EE5-440D-BA08-9AF6B0E4A710}" type="presOf" srcId="{884609A1-FC99-49DE-9580-2A3516D8EC13}" destId="{85446681-1EF5-4706-9D1C-FB6DBE5FAB9D}" srcOrd="0" destOrd="0" presId="urn:microsoft.com/office/officeart/2008/layout/VerticalCurvedList"/>
    <dgm:cxn modelId="{3E946A9A-7078-46C4-A5F0-D4F438AED332}" type="presOf" srcId="{2A61435E-61C1-4197-890A-AD1AB5C3730E}" destId="{F7073980-4454-42FE-B5F8-877CA9B980B5}" srcOrd="0" destOrd="0" presId="urn:microsoft.com/office/officeart/2008/layout/VerticalCurvedList"/>
    <dgm:cxn modelId="{15393231-C360-4E3C-B9D8-B022C5FAD74C}" type="presOf" srcId="{37ACE05E-6BE8-4257-BDB3-152E6D9D829E}" destId="{39A85746-6B5F-42FF-ADB0-FD4E0F5DEB3C}" srcOrd="0" destOrd="0" presId="urn:microsoft.com/office/officeart/2008/layout/VerticalCurvedList"/>
    <dgm:cxn modelId="{88083253-2D5B-4423-9C76-893A31191721}" srcId="{884609A1-FC99-49DE-9580-2A3516D8EC13}" destId="{2A61435E-61C1-4197-890A-AD1AB5C3730E}" srcOrd="0" destOrd="0" parTransId="{16E7FF06-7F9C-4403-B8C2-085338D58457}" sibTransId="{37ACE05E-6BE8-4257-BDB3-152E6D9D829E}"/>
    <dgm:cxn modelId="{13BC70D8-BF82-4DEE-8F1C-9C34915DDCAD}" type="presParOf" srcId="{85446681-1EF5-4706-9D1C-FB6DBE5FAB9D}" destId="{B8729C6F-D9D0-41FE-A322-444F818D2DA2}" srcOrd="0" destOrd="0" presId="urn:microsoft.com/office/officeart/2008/layout/VerticalCurvedList"/>
    <dgm:cxn modelId="{86F5333E-D171-4DFE-82FA-1A3FD6BBBC54}" type="presParOf" srcId="{B8729C6F-D9D0-41FE-A322-444F818D2DA2}" destId="{59B9A8C9-ECE4-4E82-B495-7A0FE179DFAC}" srcOrd="0" destOrd="0" presId="urn:microsoft.com/office/officeart/2008/layout/VerticalCurvedList"/>
    <dgm:cxn modelId="{5888808E-9A42-496A-8491-3E9B86FC5506}" type="presParOf" srcId="{59B9A8C9-ECE4-4E82-B495-7A0FE179DFAC}" destId="{FB79D84C-6272-453A-8D3F-6A7FC398DB85}" srcOrd="0" destOrd="0" presId="urn:microsoft.com/office/officeart/2008/layout/VerticalCurvedList"/>
    <dgm:cxn modelId="{F3C51B4D-6E22-4F84-BD04-E4ADFEFC926D}" type="presParOf" srcId="{59B9A8C9-ECE4-4E82-B495-7A0FE179DFAC}" destId="{39A85746-6B5F-42FF-ADB0-FD4E0F5DEB3C}" srcOrd="1" destOrd="0" presId="urn:microsoft.com/office/officeart/2008/layout/VerticalCurvedList"/>
    <dgm:cxn modelId="{500548BC-E341-4D1B-9F4A-BC17F2726C54}" type="presParOf" srcId="{59B9A8C9-ECE4-4E82-B495-7A0FE179DFAC}" destId="{0DDF29AE-75C5-4805-BCB1-B1BA9C145742}" srcOrd="2" destOrd="0" presId="urn:microsoft.com/office/officeart/2008/layout/VerticalCurvedList"/>
    <dgm:cxn modelId="{8B055165-73C0-4F15-9938-07D25C9F21D1}" type="presParOf" srcId="{59B9A8C9-ECE4-4E82-B495-7A0FE179DFAC}" destId="{C9939D01-E5CE-41A7-A163-F01C2E423712}" srcOrd="3" destOrd="0" presId="urn:microsoft.com/office/officeart/2008/layout/VerticalCurvedList"/>
    <dgm:cxn modelId="{C0D71668-056A-4059-8329-65B4EDB98C63}" type="presParOf" srcId="{B8729C6F-D9D0-41FE-A322-444F818D2DA2}" destId="{F7073980-4454-42FE-B5F8-877CA9B980B5}" srcOrd="1" destOrd="0" presId="urn:microsoft.com/office/officeart/2008/layout/VerticalCurvedList"/>
    <dgm:cxn modelId="{EF9F9B80-40B8-4688-9B17-65D14ABC4954}" type="presParOf" srcId="{B8729C6F-D9D0-41FE-A322-444F818D2DA2}" destId="{A9C0BB26-A0BA-455E-A0C8-C97052B60DFF}" srcOrd="2" destOrd="0" presId="urn:microsoft.com/office/officeart/2008/layout/VerticalCurvedList"/>
    <dgm:cxn modelId="{00C1D21B-A7D6-4F4B-9A9E-AD18841C8501}" type="presParOf" srcId="{A9C0BB26-A0BA-455E-A0C8-C97052B60DFF}" destId="{8C69001A-6049-43B3-A1D0-7DF3371E2E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609A1-FC99-49DE-9580-2A3516D8EC13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A61435E-61C1-4197-890A-AD1AB5C3730E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Численность персонала, задействованного в производственной деятельности, составляет 425 человек. Среди них высококвалифицированный инженерно – технический персонал, прошедший обучение в ведущих Российских и мировых учебных центрах.   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16E7FF06-7F9C-4403-B8C2-085338D58457}" type="parTrans" cxnId="{88083253-2D5B-4423-9C76-893A31191721}">
      <dgm:prSet/>
      <dgm:spPr/>
      <dgm:t>
        <a:bodyPr/>
        <a:lstStyle/>
        <a:p>
          <a:endParaRPr lang="ru-RU"/>
        </a:p>
      </dgm:t>
    </dgm:pt>
    <dgm:pt modelId="{37ACE05E-6BE8-4257-BDB3-152E6D9D829E}" type="sibTrans" cxnId="{88083253-2D5B-4423-9C76-893A31191721}">
      <dgm:prSet/>
      <dgm:spPr/>
      <dgm:t>
        <a:bodyPr/>
        <a:lstStyle/>
        <a:p>
          <a:endParaRPr lang="ru-RU"/>
        </a:p>
      </dgm:t>
    </dgm:pt>
    <dgm:pt modelId="{85446681-1EF5-4706-9D1C-FB6DBE5FAB9D}" type="pres">
      <dgm:prSet presAssocID="{884609A1-FC99-49DE-9580-2A3516D8EC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8729C6F-D9D0-41FE-A322-444F818D2DA2}" type="pres">
      <dgm:prSet presAssocID="{884609A1-FC99-49DE-9580-2A3516D8EC13}" presName="Name1" presStyleCnt="0"/>
      <dgm:spPr/>
    </dgm:pt>
    <dgm:pt modelId="{59B9A8C9-ECE4-4E82-B495-7A0FE179DFAC}" type="pres">
      <dgm:prSet presAssocID="{884609A1-FC99-49DE-9580-2A3516D8EC13}" presName="cycle" presStyleCnt="0"/>
      <dgm:spPr/>
    </dgm:pt>
    <dgm:pt modelId="{FB79D84C-6272-453A-8D3F-6A7FC398DB85}" type="pres">
      <dgm:prSet presAssocID="{884609A1-FC99-49DE-9580-2A3516D8EC13}" presName="srcNode" presStyleLbl="node1" presStyleIdx="0" presStyleCnt="1"/>
      <dgm:spPr/>
    </dgm:pt>
    <dgm:pt modelId="{39A85746-6B5F-42FF-ADB0-FD4E0F5DEB3C}" type="pres">
      <dgm:prSet presAssocID="{884609A1-FC99-49DE-9580-2A3516D8EC13}" presName="conn" presStyleLbl="parChTrans1D2" presStyleIdx="0" presStyleCnt="1"/>
      <dgm:spPr/>
      <dgm:t>
        <a:bodyPr/>
        <a:lstStyle/>
        <a:p>
          <a:endParaRPr lang="ru-RU"/>
        </a:p>
      </dgm:t>
    </dgm:pt>
    <dgm:pt modelId="{0DDF29AE-75C5-4805-BCB1-B1BA9C145742}" type="pres">
      <dgm:prSet presAssocID="{884609A1-FC99-49DE-9580-2A3516D8EC13}" presName="extraNode" presStyleLbl="node1" presStyleIdx="0" presStyleCnt="1"/>
      <dgm:spPr/>
    </dgm:pt>
    <dgm:pt modelId="{C9939D01-E5CE-41A7-A163-F01C2E423712}" type="pres">
      <dgm:prSet presAssocID="{884609A1-FC99-49DE-9580-2A3516D8EC13}" presName="dstNode" presStyleLbl="node1" presStyleIdx="0" presStyleCnt="1"/>
      <dgm:spPr/>
    </dgm:pt>
    <dgm:pt modelId="{F7073980-4454-42FE-B5F8-877CA9B980B5}" type="pres">
      <dgm:prSet presAssocID="{2A61435E-61C1-4197-890A-AD1AB5C3730E}" presName="text_1" presStyleLbl="node1" presStyleIdx="0" presStyleCnt="1" custScaleY="138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0BB26-A0BA-455E-A0C8-C97052B60DFF}" type="pres">
      <dgm:prSet presAssocID="{2A61435E-61C1-4197-890A-AD1AB5C3730E}" presName="accent_1" presStyleCnt="0"/>
      <dgm:spPr/>
    </dgm:pt>
    <dgm:pt modelId="{8C69001A-6049-43B3-A1D0-7DF3371E2ED8}" type="pres">
      <dgm:prSet presAssocID="{2A61435E-61C1-4197-890A-AD1AB5C3730E}" presName="accentRepeatNode" presStyleLbl="solidFgAcc1" presStyleIdx="0" presStyleCnt="1"/>
      <dgm:spPr/>
    </dgm:pt>
  </dgm:ptLst>
  <dgm:cxnLst>
    <dgm:cxn modelId="{C97F336F-D121-46AE-A3CF-E298A945F2A4}" type="presOf" srcId="{2A61435E-61C1-4197-890A-AD1AB5C3730E}" destId="{F7073980-4454-42FE-B5F8-877CA9B980B5}" srcOrd="0" destOrd="0" presId="urn:microsoft.com/office/officeart/2008/layout/VerticalCurvedList"/>
    <dgm:cxn modelId="{6C954610-43DC-44BB-8E84-0B210A274D02}" type="presOf" srcId="{884609A1-FC99-49DE-9580-2A3516D8EC13}" destId="{85446681-1EF5-4706-9D1C-FB6DBE5FAB9D}" srcOrd="0" destOrd="0" presId="urn:microsoft.com/office/officeart/2008/layout/VerticalCurvedList"/>
    <dgm:cxn modelId="{88083253-2D5B-4423-9C76-893A31191721}" srcId="{884609A1-FC99-49DE-9580-2A3516D8EC13}" destId="{2A61435E-61C1-4197-890A-AD1AB5C3730E}" srcOrd="0" destOrd="0" parTransId="{16E7FF06-7F9C-4403-B8C2-085338D58457}" sibTransId="{37ACE05E-6BE8-4257-BDB3-152E6D9D829E}"/>
    <dgm:cxn modelId="{DF957828-79D9-49DD-832F-3A79418B4AAD}" type="presOf" srcId="{37ACE05E-6BE8-4257-BDB3-152E6D9D829E}" destId="{39A85746-6B5F-42FF-ADB0-FD4E0F5DEB3C}" srcOrd="0" destOrd="0" presId="urn:microsoft.com/office/officeart/2008/layout/VerticalCurvedList"/>
    <dgm:cxn modelId="{0B9C5B0A-FEF5-4791-8DF0-BCE4B30AFFD0}" type="presParOf" srcId="{85446681-1EF5-4706-9D1C-FB6DBE5FAB9D}" destId="{B8729C6F-D9D0-41FE-A322-444F818D2DA2}" srcOrd="0" destOrd="0" presId="urn:microsoft.com/office/officeart/2008/layout/VerticalCurvedList"/>
    <dgm:cxn modelId="{BF7A8E1F-53BF-4A0A-8BDF-2127D148BEFD}" type="presParOf" srcId="{B8729C6F-D9D0-41FE-A322-444F818D2DA2}" destId="{59B9A8C9-ECE4-4E82-B495-7A0FE179DFAC}" srcOrd="0" destOrd="0" presId="urn:microsoft.com/office/officeart/2008/layout/VerticalCurvedList"/>
    <dgm:cxn modelId="{2E3479A8-1AFE-462D-A671-88439FEC2B48}" type="presParOf" srcId="{59B9A8C9-ECE4-4E82-B495-7A0FE179DFAC}" destId="{FB79D84C-6272-453A-8D3F-6A7FC398DB85}" srcOrd="0" destOrd="0" presId="urn:microsoft.com/office/officeart/2008/layout/VerticalCurvedList"/>
    <dgm:cxn modelId="{22DF3377-B593-4D07-8F63-6B59D9E71F4E}" type="presParOf" srcId="{59B9A8C9-ECE4-4E82-B495-7A0FE179DFAC}" destId="{39A85746-6B5F-42FF-ADB0-FD4E0F5DEB3C}" srcOrd="1" destOrd="0" presId="urn:microsoft.com/office/officeart/2008/layout/VerticalCurvedList"/>
    <dgm:cxn modelId="{EAC6DA33-8050-410F-8FF6-DF24BD38AE01}" type="presParOf" srcId="{59B9A8C9-ECE4-4E82-B495-7A0FE179DFAC}" destId="{0DDF29AE-75C5-4805-BCB1-B1BA9C145742}" srcOrd="2" destOrd="0" presId="urn:microsoft.com/office/officeart/2008/layout/VerticalCurvedList"/>
    <dgm:cxn modelId="{A3C4F663-A018-49CE-B7C0-1FBCF9188280}" type="presParOf" srcId="{59B9A8C9-ECE4-4E82-B495-7A0FE179DFAC}" destId="{C9939D01-E5CE-41A7-A163-F01C2E423712}" srcOrd="3" destOrd="0" presId="urn:microsoft.com/office/officeart/2008/layout/VerticalCurvedList"/>
    <dgm:cxn modelId="{A6D72B9B-CAFE-4EEB-90CF-F35FC4BAD361}" type="presParOf" srcId="{B8729C6F-D9D0-41FE-A322-444F818D2DA2}" destId="{F7073980-4454-42FE-B5F8-877CA9B980B5}" srcOrd="1" destOrd="0" presId="urn:microsoft.com/office/officeart/2008/layout/VerticalCurvedList"/>
    <dgm:cxn modelId="{D7BCE613-23D4-40F6-87B3-849C7C5275EB}" type="presParOf" srcId="{B8729C6F-D9D0-41FE-A322-444F818D2DA2}" destId="{A9C0BB26-A0BA-455E-A0C8-C97052B60DFF}" srcOrd="2" destOrd="0" presId="urn:microsoft.com/office/officeart/2008/layout/VerticalCurvedList"/>
    <dgm:cxn modelId="{8930F608-AEAC-423F-98E9-BF21DA9E0095}" type="presParOf" srcId="{A9C0BB26-A0BA-455E-A0C8-C97052B60DFF}" destId="{8C69001A-6049-43B3-A1D0-7DF3371E2E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ADB3DB-CDC2-41D3-82A8-F08851B4C77B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A812244-C98C-46A2-9395-A62651800940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Одно из старейших учебных заведений Республика Татарстан. Год основания: 1960.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9C25F917-9354-48DE-B441-6D48F48B2170}" type="parTrans" cxnId="{4FAEB718-3D5F-4F32-ACB9-6D7B6A187FFC}">
      <dgm:prSet/>
      <dgm:spPr/>
      <dgm:t>
        <a:bodyPr/>
        <a:lstStyle/>
        <a:p>
          <a:endParaRPr lang="ru-RU"/>
        </a:p>
      </dgm:t>
    </dgm:pt>
    <dgm:pt modelId="{307F8832-0578-424C-A0A3-AE20F8BDD64D}" type="sibTrans" cxnId="{4FAEB718-3D5F-4F32-ACB9-6D7B6A187FFC}">
      <dgm:prSet/>
      <dgm:spPr/>
      <dgm:t>
        <a:bodyPr/>
        <a:lstStyle/>
        <a:p>
          <a:endParaRPr lang="ru-RU"/>
        </a:p>
      </dgm:t>
    </dgm:pt>
    <dgm:pt modelId="{7AC7B580-E2BF-409E-A56D-4847B7ED2F24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С 2015 года проводится обучение по специальности: </a:t>
          </a:r>
          <a:r>
            <a:rPr lang="ru-RU" b="0" i="0" dirty="0" smtClean="0">
              <a:latin typeface="Calibri" pitchFamily="34" charset="0"/>
              <a:cs typeface="Calibri" pitchFamily="34" charset="0"/>
            </a:rPr>
            <a:t>"Техническая эксплуатация летательных аппаратов и двигателей".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C2A0ED14-9330-4BFD-AFE8-CD4C00B56EAD}" type="parTrans" cxnId="{C11741C1-48A5-47BB-B75B-5600D749527F}">
      <dgm:prSet/>
      <dgm:spPr/>
      <dgm:t>
        <a:bodyPr/>
        <a:lstStyle/>
        <a:p>
          <a:endParaRPr lang="ru-RU"/>
        </a:p>
      </dgm:t>
    </dgm:pt>
    <dgm:pt modelId="{3CF50393-E667-474B-A5DF-9D0CF3940B9A}" type="sibTrans" cxnId="{C11741C1-48A5-47BB-B75B-5600D749527F}">
      <dgm:prSet/>
      <dgm:spPr/>
      <dgm:t>
        <a:bodyPr/>
        <a:lstStyle/>
        <a:p>
          <a:endParaRPr lang="ru-RU"/>
        </a:p>
      </dgm:t>
    </dgm:pt>
    <dgm:pt modelId="{8CA4F222-316C-4782-869C-AD2D8446FDD1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Углубленное изучение технического английского языка. 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DC9F3EC3-011B-45E1-B60F-0F98C0011BBC}" type="parTrans" cxnId="{70A4170A-2894-4C47-99CA-927F0A5A098C}">
      <dgm:prSet/>
      <dgm:spPr/>
      <dgm:t>
        <a:bodyPr/>
        <a:lstStyle/>
        <a:p>
          <a:endParaRPr lang="ru-RU"/>
        </a:p>
      </dgm:t>
    </dgm:pt>
    <dgm:pt modelId="{0A543E12-53A2-4251-94EE-BAF078510956}" type="sibTrans" cxnId="{70A4170A-2894-4C47-99CA-927F0A5A098C}">
      <dgm:prSet/>
      <dgm:spPr/>
      <dgm:t>
        <a:bodyPr/>
        <a:lstStyle/>
        <a:p>
          <a:endParaRPr lang="ru-RU"/>
        </a:p>
      </dgm:t>
    </dgm:pt>
    <dgm:pt modelId="{D35EF18B-8BE7-4316-8926-3EA19C3DD197}" type="pres">
      <dgm:prSet presAssocID="{9BADB3DB-CDC2-41D3-82A8-F08851B4C7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C4BC0F0-D36E-4B9D-8E63-8CD78E142E7B}" type="pres">
      <dgm:prSet presAssocID="{9BADB3DB-CDC2-41D3-82A8-F08851B4C77B}" presName="Name1" presStyleCnt="0"/>
      <dgm:spPr/>
    </dgm:pt>
    <dgm:pt modelId="{B4A51DA9-0FDD-429A-8BA3-1B6849505DBB}" type="pres">
      <dgm:prSet presAssocID="{9BADB3DB-CDC2-41D3-82A8-F08851B4C77B}" presName="cycle" presStyleCnt="0"/>
      <dgm:spPr/>
    </dgm:pt>
    <dgm:pt modelId="{433C1112-F5FB-433C-BCD3-440C6DE74CA5}" type="pres">
      <dgm:prSet presAssocID="{9BADB3DB-CDC2-41D3-82A8-F08851B4C77B}" presName="srcNode" presStyleLbl="node1" presStyleIdx="0" presStyleCnt="3"/>
      <dgm:spPr/>
    </dgm:pt>
    <dgm:pt modelId="{962F30C9-7573-4416-A33E-1E7CF7596E03}" type="pres">
      <dgm:prSet presAssocID="{9BADB3DB-CDC2-41D3-82A8-F08851B4C77B}" presName="conn" presStyleLbl="parChTrans1D2" presStyleIdx="0" presStyleCnt="1"/>
      <dgm:spPr/>
      <dgm:t>
        <a:bodyPr/>
        <a:lstStyle/>
        <a:p>
          <a:endParaRPr lang="ru-RU"/>
        </a:p>
      </dgm:t>
    </dgm:pt>
    <dgm:pt modelId="{60E97AB9-2294-4B26-960A-C539BE88B4CD}" type="pres">
      <dgm:prSet presAssocID="{9BADB3DB-CDC2-41D3-82A8-F08851B4C77B}" presName="extraNode" presStyleLbl="node1" presStyleIdx="0" presStyleCnt="3"/>
      <dgm:spPr/>
    </dgm:pt>
    <dgm:pt modelId="{1D6916B0-B2BB-44B5-B77C-F382226B3838}" type="pres">
      <dgm:prSet presAssocID="{9BADB3DB-CDC2-41D3-82A8-F08851B4C77B}" presName="dstNode" presStyleLbl="node1" presStyleIdx="0" presStyleCnt="3"/>
      <dgm:spPr/>
    </dgm:pt>
    <dgm:pt modelId="{390074B3-142F-4D28-8022-9BC5EEAD23FA}" type="pres">
      <dgm:prSet presAssocID="{DA812244-C98C-46A2-9395-A6265180094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6F314-C802-416C-BAEB-E3074F263AB1}" type="pres">
      <dgm:prSet presAssocID="{DA812244-C98C-46A2-9395-A62651800940}" presName="accent_1" presStyleCnt="0"/>
      <dgm:spPr/>
    </dgm:pt>
    <dgm:pt modelId="{C37BBEE0-1694-41EA-954D-030A596F10A5}" type="pres">
      <dgm:prSet presAssocID="{DA812244-C98C-46A2-9395-A62651800940}" presName="accentRepeatNode" presStyleLbl="solidFgAcc1" presStyleIdx="0" presStyleCnt="3"/>
      <dgm:spPr/>
    </dgm:pt>
    <dgm:pt modelId="{1079A521-E17C-4802-975A-54A73E91F09D}" type="pres">
      <dgm:prSet presAssocID="{7AC7B580-E2BF-409E-A56D-4847B7ED2F2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A6918-DC52-4FBB-9241-2EEFBE5EB8C1}" type="pres">
      <dgm:prSet presAssocID="{7AC7B580-E2BF-409E-A56D-4847B7ED2F24}" presName="accent_2" presStyleCnt="0"/>
      <dgm:spPr/>
    </dgm:pt>
    <dgm:pt modelId="{537DB04F-53C6-4399-A398-2AE993DE4BC6}" type="pres">
      <dgm:prSet presAssocID="{7AC7B580-E2BF-409E-A56D-4847B7ED2F24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49B87374-8B58-42CB-AD77-4E5AB09DADDE}" type="pres">
      <dgm:prSet presAssocID="{8CA4F222-316C-4782-869C-AD2D8446FDD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78C32-DBC3-4545-B4BD-7EE9BAF70A5E}" type="pres">
      <dgm:prSet presAssocID="{8CA4F222-316C-4782-869C-AD2D8446FDD1}" presName="accent_3" presStyleCnt="0"/>
      <dgm:spPr/>
    </dgm:pt>
    <dgm:pt modelId="{20EAD829-1665-492C-9DE0-FD2506F7E52A}" type="pres">
      <dgm:prSet presAssocID="{8CA4F222-316C-4782-869C-AD2D8446FDD1}" presName="accentRepeatNode" presStyleLbl="solidFgAcc1" presStyleIdx="2" presStyleCnt="3"/>
      <dgm:spPr/>
    </dgm:pt>
  </dgm:ptLst>
  <dgm:cxnLst>
    <dgm:cxn modelId="{70A4170A-2894-4C47-99CA-927F0A5A098C}" srcId="{9BADB3DB-CDC2-41D3-82A8-F08851B4C77B}" destId="{8CA4F222-316C-4782-869C-AD2D8446FDD1}" srcOrd="2" destOrd="0" parTransId="{DC9F3EC3-011B-45E1-B60F-0F98C0011BBC}" sibTransId="{0A543E12-53A2-4251-94EE-BAF078510956}"/>
    <dgm:cxn modelId="{952358D4-429D-43BE-A245-A5C12FAA0076}" type="presOf" srcId="{7AC7B580-E2BF-409E-A56D-4847B7ED2F24}" destId="{1079A521-E17C-4802-975A-54A73E91F09D}" srcOrd="0" destOrd="0" presId="urn:microsoft.com/office/officeart/2008/layout/VerticalCurvedList"/>
    <dgm:cxn modelId="{A3F78864-D2BB-40EB-8F80-ECE2CA376A87}" type="presOf" srcId="{307F8832-0578-424C-A0A3-AE20F8BDD64D}" destId="{962F30C9-7573-4416-A33E-1E7CF7596E03}" srcOrd="0" destOrd="0" presId="urn:microsoft.com/office/officeart/2008/layout/VerticalCurvedList"/>
    <dgm:cxn modelId="{C11741C1-48A5-47BB-B75B-5600D749527F}" srcId="{9BADB3DB-CDC2-41D3-82A8-F08851B4C77B}" destId="{7AC7B580-E2BF-409E-A56D-4847B7ED2F24}" srcOrd="1" destOrd="0" parTransId="{C2A0ED14-9330-4BFD-AFE8-CD4C00B56EAD}" sibTransId="{3CF50393-E667-474B-A5DF-9D0CF3940B9A}"/>
    <dgm:cxn modelId="{02D5224B-8436-4530-B08C-9E2871E6F097}" type="presOf" srcId="{DA812244-C98C-46A2-9395-A62651800940}" destId="{390074B3-142F-4D28-8022-9BC5EEAD23FA}" srcOrd="0" destOrd="0" presId="urn:microsoft.com/office/officeart/2008/layout/VerticalCurvedList"/>
    <dgm:cxn modelId="{4FAEB718-3D5F-4F32-ACB9-6D7B6A187FFC}" srcId="{9BADB3DB-CDC2-41D3-82A8-F08851B4C77B}" destId="{DA812244-C98C-46A2-9395-A62651800940}" srcOrd="0" destOrd="0" parTransId="{9C25F917-9354-48DE-B441-6D48F48B2170}" sibTransId="{307F8832-0578-424C-A0A3-AE20F8BDD64D}"/>
    <dgm:cxn modelId="{D91EA11D-9534-4A6A-BD9E-86CD7669C53E}" type="presOf" srcId="{8CA4F222-316C-4782-869C-AD2D8446FDD1}" destId="{49B87374-8B58-42CB-AD77-4E5AB09DADDE}" srcOrd="0" destOrd="0" presId="urn:microsoft.com/office/officeart/2008/layout/VerticalCurvedList"/>
    <dgm:cxn modelId="{4F06F93C-BDB4-4908-AE1A-CB9C04F3874E}" type="presOf" srcId="{9BADB3DB-CDC2-41D3-82A8-F08851B4C77B}" destId="{D35EF18B-8BE7-4316-8926-3EA19C3DD197}" srcOrd="0" destOrd="0" presId="urn:microsoft.com/office/officeart/2008/layout/VerticalCurvedList"/>
    <dgm:cxn modelId="{389AC88A-9E46-40F6-850B-01B059B10CDF}" type="presParOf" srcId="{D35EF18B-8BE7-4316-8926-3EA19C3DD197}" destId="{7C4BC0F0-D36E-4B9D-8E63-8CD78E142E7B}" srcOrd="0" destOrd="0" presId="urn:microsoft.com/office/officeart/2008/layout/VerticalCurvedList"/>
    <dgm:cxn modelId="{EC77D8A5-08E1-4E45-9EF3-73554AEFFFC1}" type="presParOf" srcId="{7C4BC0F0-D36E-4B9D-8E63-8CD78E142E7B}" destId="{B4A51DA9-0FDD-429A-8BA3-1B6849505DBB}" srcOrd="0" destOrd="0" presId="urn:microsoft.com/office/officeart/2008/layout/VerticalCurvedList"/>
    <dgm:cxn modelId="{D03B39DC-5447-408B-9B25-951E66A15C24}" type="presParOf" srcId="{B4A51DA9-0FDD-429A-8BA3-1B6849505DBB}" destId="{433C1112-F5FB-433C-BCD3-440C6DE74CA5}" srcOrd="0" destOrd="0" presId="urn:microsoft.com/office/officeart/2008/layout/VerticalCurvedList"/>
    <dgm:cxn modelId="{F186C355-B48B-4891-8298-429F8329DB75}" type="presParOf" srcId="{B4A51DA9-0FDD-429A-8BA3-1B6849505DBB}" destId="{962F30C9-7573-4416-A33E-1E7CF7596E03}" srcOrd="1" destOrd="0" presId="urn:microsoft.com/office/officeart/2008/layout/VerticalCurvedList"/>
    <dgm:cxn modelId="{18F2508C-4144-4C72-8A11-3FF4DDF56E5F}" type="presParOf" srcId="{B4A51DA9-0FDD-429A-8BA3-1B6849505DBB}" destId="{60E97AB9-2294-4B26-960A-C539BE88B4CD}" srcOrd="2" destOrd="0" presId="urn:microsoft.com/office/officeart/2008/layout/VerticalCurvedList"/>
    <dgm:cxn modelId="{C50F535B-9D85-4C6E-A87F-8009028197D4}" type="presParOf" srcId="{B4A51DA9-0FDD-429A-8BA3-1B6849505DBB}" destId="{1D6916B0-B2BB-44B5-B77C-F382226B3838}" srcOrd="3" destOrd="0" presId="urn:microsoft.com/office/officeart/2008/layout/VerticalCurvedList"/>
    <dgm:cxn modelId="{929FF347-28B8-443C-B8F8-A5852DA3B1A7}" type="presParOf" srcId="{7C4BC0F0-D36E-4B9D-8E63-8CD78E142E7B}" destId="{390074B3-142F-4D28-8022-9BC5EEAD23FA}" srcOrd="1" destOrd="0" presId="urn:microsoft.com/office/officeart/2008/layout/VerticalCurvedList"/>
    <dgm:cxn modelId="{1A4713F8-32A9-4B8D-90C5-C797CF9847FC}" type="presParOf" srcId="{7C4BC0F0-D36E-4B9D-8E63-8CD78E142E7B}" destId="{66A6F314-C802-416C-BAEB-E3074F263AB1}" srcOrd="2" destOrd="0" presId="urn:microsoft.com/office/officeart/2008/layout/VerticalCurvedList"/>
    <dgm:cxn modelId="{49703487-0DE0-43A7-A4B1-C8B4D1F28D85}" type="presParOf" srcId="{66A6F314-C802-416C-BAEB-E3074F263AB1}" destId="{C37BBEE0-1694-41EA-954D-030A596F10A5}" srcOrd="0" destOrd="0" presId="urn:microsoft.com/office/officeart/2008/layout/VerticalCurvedList"/>
    <dgm:cxn modelId="{2D8A28C1-B730-4A4B-A5FC-F7A702700141}" type="presParOf" srcId="{7C4BC0F0-D36E-4B9D-8E63-8CD78E142E7B}" destId="{1079A521-E17C-4802-975A-54A73E91F09D}" srcOrd="3" destOrd="0" presId="urn:microsoft.com/office/officeart/2008/layout/VerticalCurvedList"/>
    <dgm:cxn modelId="{9AF679EE-C232-492D-820B-5BA9BA8688C2}" type="presParOf" srcId="{7C4BC0F0-D36E-4B9D-8E63-8CD78E142E7B}" destId="{4E3A6918-DC52-4FBB-9241-2EEFBE5EB8C1}" srcOrd="4" destOrd="0" presId="urn:microsoft.com/office/officeart/2008/layout/VerticalCurvedList"/>
    <dgm:cxn modelId="{DD7AF9D9-BD8C-4F8D-842A-261D3C93E681}" type="presParOf" srcId="{4E3A6918-DC52-4FBB-9241-2EEFBE5EB8C1}" destId="{537DB04F-53C6-4399-A398-2AE993DE4BC6}" srcOrd="0" destOrd="0" presId="urn:microsoft.com/office/officeart/2008/layout/VerticalCurvedList"/>
    <dgm:cxn modelId="{726D7B2D-8F1C-435E-996B-D0D6DD30C1ED}" type="presParOf" srcId="{7C4BC0F0-D36E-4B9D-8E63-8CD78E142E7B}" destId="{49B87374-8B58-42CB-AD77-4E5AB09DADDE}" srcOrd="5" destOrd="0" presId="urn:microsoft.com/office/officeart/2008/layout/VerticalCurvedList"/>
    <dgm:cxn modelId="{2A80E71A-3FF4-4C01-9387-51640281DF32}" type="presParOf" srcId="{7C4BC0F0-D36E-4B9D-8E63-8CD78E142E7B}" destId="{74678C32-DBC3-4545-B4BD-7EE9BAF70A5E}" srcOrd="6" destOrd="0" presId="urn:microsoft.com/office/officeart/2008/layout/VerticalCurvedList"/>
    <dgm:cxn modelId="{A96C583C-E389-45AA-A207-DC7A69B0BEB0}" type="presParOf" srcId="{74678C32-DBC3-4545-B4BD-7EE9BAF70A5E}" destId="{20EAD829-1665-492C-9DE0-FD2506F7E5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09DB3-9363-49B8-910A-89D6A85D937A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24ACE-3B2B-455E-BB71-2A7ADBA0C250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Calibri" pitchFamily="34" charset="0"/>
              <a:cs typeface="Calibri" pitchFamily="34" charset="0"/>
            </a:rPr>
            <a:t>9 компаний в сфере авиационной деятельности</a:t>
          </a:r>
          <a:endParaRPr lang="ru-RU" sz="2500" kern="1200" dirty="0">
            <a:latin typeface="Calibri" pitchFamily="34" charset="0"/>
            <a:cs typeface="Calibri" pitchFamily="34" charset="0"/>
          </a:endParaRPr>
        </a:p>
      </dsp:txBody>
      <dsp:txXfrm>
        <a:off x="752110" y="541866"/>
        <a:ext cx="7301111" cy="1083733"/>
      </dsp:txXfrm>
    </dsp:sp>
    <dsp:sp modelId="{2678D235-BCFF-4E5F-82AD-183BC0675C94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2BEEB-AF89-48A3-A0AC-5E72F5D5E1B7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Calibri" pitchFamily="34" charset="0"/>
              <a:cs typeface="Calibri" pitchFamily="34" charset="0"/>
            </a:rPr>
            <a:t>25 лет на авиационном рынке России</a:t>
          </a:r>
          <a:endParaRPr lang="ru-RU" sz="2500" kern="1200" dirty="0">
            <a:latin typeface="Calibri" pitchFamily="34" charset="0"/>
            <a:cs typeface="Calibri" pitchFamily="34" charset="0"/>
          </a:endParaRPr>
        </a:p>
      </dsp:txBody>
      <dsp:txXfrm>
        <a:off x="1146048" y="2167466"/>
        <a:ext cx="6907174" cy="1083733"/>
      </dsp:txXfrm>
    </dsp:sp>
    <dsp:sp modelId="{C1A32B69-0203-4FCF-B994-97C0D776A74C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04C26-8A9B-43D4-8875-93897A5C3858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Calibri" pitchFamily="34" charset="0"/>
              <a:cs typeface="Calibri" pitchFamily="34" charset="0"/>
            </a:rPr>
            <a:t>Контракты с ведущими авиапроизводителями и </a:t>
          </a:r>
          <a:r>
            <a:rPr lang="ru-RU" sz="2500" kern="1200" dirty="0" err="1" smtClean="0">
              <a:latin typeface="Calibri" pitchFamily="34" charset="0"/>
              <a:cs typeface="Calibri" pitchFamily="34" charset="0"/>
            </a:rPr>
            <a:t>эксплуатантами</a:t>
          </a:r>
          <a:r>
            <a:rPr lang="ru-RU" sz="2500" kern="1200" dirty="0" smtClean="0">
              <a:latin typeface="Calibri" pitchFamily="34" charset="0"/>
              <a:cs typeface="Calibri" pitchFamily="34" charset="0"/>
            </a:rPr>
            <a:t> России</a:t>
          </a:r>
          <a:endParaRPr lang="ru-RU" sz="2500" kern="1200" dirty="0">
            <a:latin typeface="Calibri" pitchFamily="34" charset="0"/>
            <a:cs typeface="Calibri" pitchFamily="34" charset="0"/>
          </a:endParaRPr>
        </a:p>
      </dsp:txBody>
      <dsp:txXfrm>
        <a:off x="752110" y="3793066"/>
        <a:ext cx="7301111" cy="1083733"/>
      </dsp:txXfrm>
    </dsp:sp>
    <dsp:sp modelId="{47FA481C-76D4-4AD2-8101-6669DE7923A6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D9339-8975-4EA3-BB9D-CAC1DDBE98EC}">
      <dsp:nvSpPr>
        <dsp:cNvPr id="0" name=""/>
        <dsp:cNvSpPr/>
      </dsp:nvSpPr>
      <dsp:spPr>
        <a:xfrm>
          <a:off x="0" y="224"/>
          <a:ext cx="8128000" cy="12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D293F-FD03-47F0-8EB0-D88F25819A35}">
      <dsp:nvSpPr>
        <dsp:cNvPr id="0" name=""/>
        <dsp:cNvSpPr/>
      </dsp:nvSpPr>
      <dsp:spPr>
        <a:xfrm>
          <a:off x="224966" y="117047"/>
          <a:ext cx="7739054" cy="5748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ООО «</a:t>
          </a:r>
          <a:r>
            <a:rPr lang="ru-RU" sz="1400" b="1" kern="1200" dirty="0" err="1" smtClean="0">
              <a:latin typeface="Calibri" pitchFamily="34" charset="0"/>
              <a:cs typeface="Calibri" pitchFamily="34" charset="0"/>
            </a:rPr>
            <a:t>Тулпар</a:t>
          </a: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 Техник» </a:t>
          </a:r>
          <a:r>
            <a:rPr lang="ru-RU" sz="1400" kern="1200" dirty="0" smtClean="0">
              <a:latin typeface="Calibri" pitchFamily="34" charset="0"/>
              <a:cs typeface="Calibri" pitchFamily="34" charset="0"/>
            </a:rPr>
            <a:t>- организация по техническому обслуживанию и ремонту авиационной техники.</a:t>
          </a:r>
          <a:endParaRPr lang="ru-RU" sz="1400" kern="1200" dirty="0">
            <a:latin typeface="Calibri" pitchFamily="34" charset="0"/>
            <a:cs typeface="Calibri" pitchFamily="34" charset="0"/>
          </a:endParaRPr>
        </a:p>
      </dsp:txBody>
      <dsp:txXfrm>
        <a:off x="253029" y="145110"/>
        <a:ext cx="7682928" cy="518753"/>
      </dsp:txXfrm>
    </dsp:sp>
    <dsp:sp modelId="{41BD3A88-F646-4D53-B658-B36A30CC9DE4}">
      <dsp:nvSpPr>
        <dsp:cNvPr id="0" name=""/>
        <dsp:cNvSpPr/>
      </dsp:nvSpPr>
      <dsp:spPr>
        <a:xfrm>
          <a:off x="0" y="0"/>
          <a:ext cx="8128000" cy="12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6CACA-10BE-459A-8546-11B311E6F9B5}">
      <dsp:nvSpPr>
        <dsp:cNvPr id="0" name=""/>
        <dsp:cNvSpPr/>
      </dsp:nvSpPr>
      <dsp:spPr>
        <a:xfrm>
          <a:off x="224966" y="734820"/>
          <a:ext cx="7739054" cy="3625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ООО «Авиакомпания «</a:t>
          </a:r>
          <a:r>
            <a:rPr lang="ru-RU" sz="1400" b="1" kern="1200" dirty="0" err="1" smtClean="0">
              <a:latin typeface="Calibri" pitchFamily="34" charset="0"/>
              <a:cs typeface="Calibri" pitchFamily="34" charset="0"/>
            </a:rPr>
            <a:t>Тулпар</a:t>
          </a: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 Эйр» </a:t>
          </a:r>
          <a:r>
            <a:rPr lang="ru-RU" sz="1400" kern="1200" dirty="0" smtClean="0">
              <a:latin typeface="Calibri" pitchFamily="34" charset="0"/>
              <a:cs typeface="Calibri" pitchFamily="34" charset="0"/>
            </a:rPr>
            <a:t>- </a:t>
          </a:r>
          <a:r>
            <a:rPr lang="ru-RU" sz="1400" kern="1200" dirty="0" err="1" smtClean="0">
              <a:latin typeface="Calibri" pitchFamily="34" charset="0"/>
              <a:cs typeface="Calibri" pitchFamily="34" charset="0"/>
            </a:rPr>
            <a:t>эксплуатант</a:t>
          </a:r>
          <a:r>
            <a:rPr lang="ru-RU" sz="1400" kern="1200" dirty="0" smtClean="0">
              <a:latin typeface="Calibri" pitchFamily="34" charset="0"/>
              <a:cs typeface="Calibri" pitchFamily="34" charset="0"/>
            </a:rPr>
            <a:t> воздушных судов бизнес назначения</a:t>
          </a:r>
          <a:r>
            <a:rPr lang="ru-RU" sz="1400" kern="1200" dirty="0" smtClean="0"/>
            <a:t>. </a:t>
          </a:r>
          <a:endParaRPr lang="ru-RU" sz="1400" kern="1200" dirty="0"/>
        </a:p>
      </dsp:txBody>
      <dsp:txXfrm>
        <a:off x="242665" y="752519"/>
        <a:ext cx="7703656" cy="327165"/>
      </dsp:txXfrm>
    </dsp:sp>
    <dsp:sp modelId="{36787ADE-5ECD-4052-BFC9-625B302ACFD2}">
      <dsp:nvSpPr>
        <dsp:cNvPr id="0" name=""/>
        <dsp:cNvSpPr/>
      </dsp:nvSpPr>
      <dsp:spPr>
        <a:xfrm>
          <a:off x="0" y="5292667"/>
          <a:ext cx="8128000" cy="12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3CB44-B87F-4575-BCA7-D3E4A44C4B7D}">
      <dsp:nvSpPr>
        <dsp:cNvPr id="0" name=""/>
        <dsp:cNvSpPr/>
      </dsp:nvSpPr>
      <dsp:spPr>
        <a:xfrm>
          <a:off x="224952" y="1118435"/>
          <a:ext cx="7738693" cy="5545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ООО «</a:t>
          </a:r>
          <a:r>
            <a:rPr lang="ru-RU" sz="1400" b="1" kern="1200" dirty="0" err="1" smtClean="0">
              <a:latin typeface="Calibri" pitchFamily="34" charset="0"/>
              <a:cs typeface="Calibri" pitchFamily="34" charset="0"/>
            </a:rPr>
            <a:t>Тулпар</a:t>
          </a: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 Интерьер Групп» </a:t>
          </a:r>
          <a:r>
            <a:rPr lang="ru-RU" sz="1400" kern="1200" dirty="0" smtClean="0">
              <a:latin typeface="Calibri" pitchFamily="34" charset="0"/>
              <a:cs typeface="Calibri" pitchFamily="34" charset="0"/>
            </a:rPr>
            <a:t>- организация по ремонту и переоборудованию пассажирских салонов.</a:t>
          </a:r>
          <a:endParaRPr lang="ru-RU" sz="1400" kern="1200" dirty="0">
            <a:latin typeface="Calibri" pitchFamily="34" charset="0"/>
            <a:cs typeface="Calibri" pitchFamily="34" charset="0"/>
          </a:endParaRPr>
        </a:p>
      </dsp:txBody>
      <dsp:txXfrm>
        <a:off x="252022" y="1145505"/>
        <a:ext cx="7684553" cy="500397"/>
      </dsp:txXfrm>
    </dsp:sp>
    <dsp:sp modelId="{85854894-5706-4310-BCB7-92B1DFAA3988}">
      <dsp:nvSpPr>
        <dsp:cNvPr id="0" name=""/>
        <dsp:cNvSpPr/>
      </dsp:nvSpPr>
      <dsp:spPr>
        <a:xfrm>
          <a:off x="0" y="0"/>
          <a:ext cx="8128000" cy="12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AF3EC-5B14-4C07-A05D-8AA20E0BD7F4}">
      <dsp:nvSpPr>
        <dsp:cNvPr id="0" name=""/>
        <dsp:cNvSpPr/>
      </dsp:nvSpPr>
      <dsp:spPr>
        <a:xfrm>
          <a:off x="224956" y="1748438"/>
          <a:ext cx="7738693" cy="4774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ООО «</a:t>
          </a:r>
          <a:r>
            <a:rPr lang="ru-RU" sz="1400" b="1" kern="1200" dirty="0" err="1" smtClean="0">
              <a:latin typeface="Calibri" pitchFamily="34" charset="0"/>
              <a:cs typeface="Calibri" pitchFamily="34" charset="0"/>
            </a:rPr>
            <a:t>Тулпар</a:t>
          </a: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 Экспресс» </a:t>
          </a:r>
          <a:r>
            <a:rPr lang="ru-RU" sz="1400" kern="1200" dirty="0" smtClean="0">
              <a:latin typeface="Calibri" pitchFamily="34" charset="0"/>
              <a:cs typeface="Calibri" pitchFamily="34" charset="0"/>
            </a:rPr>
            <a:t>- </a:t>
          </a:r>
          <a:r>
            <a:rPr lang="ru-RU" sz="1400" kern="1200" dirty="0" err="1" smtClean="0">
              <a:latin typeface="Calibri" pitchFamily="34" charset="0"/>
              <a:cs typeface="Calibri" pitchFamily="34" charset="0"/>
            </a:rPr>
            <a:t>эксплуатант</a:t>
          </a:r>
          <a:r>
            <a:rPr lang="ru-RU" sz="1400" kern="1200" dirty="0" smtClean="0">
              <a:latin typeface="Calibri" pitchFamily="34" charset="0"/>
              <a:cs typeface="Calibri" pitchFamily="34" charset="0"/>
            </a:rPr>
            <a:t> вертолетов бизнес назначения. </a:t>
          </a:r>
          <a:r>
            <a:rPr lang="ru-RU" sz="1400" kern="1200" dirty="0" smtClean="0"/>
            <a:t>		</a:t>
          </a:r>
          <a:endParaRPr lang="ru-RU" sz="1400" kern="1200" dirty="0"/>
        </a:p>
      </dsp:txBody>
      <dsp:txXfrm>
        <a:off x="248263" y="1771745"/>
        <a:ext cx="7692079" cy="430836"/>
      </dsp:txXfrm>
    </dsp:sp>
    <dsp:sp modelId="{E5AB49D3-9101-436C-9315-0D459110A97C}">
      <dsp:nvSpPr>
        <dsp:cNvPr id="0" name=""/>
        <dsp:cNvSpPr/>
      </dsp:nvSpPr>
      <dsp:spPr>
        <a:xfrm>
          <a:off x="0" y="0"/>
          <a:ext cx="8128000" cy="12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1B3E2-F619-40AD-88AD-C6F5D5132247}">
      <dsp:nvSpPr>
        <dsp:cNvPr id="0" name=""/>
        <dsp:cNvSpPr/>
      </dsp:nvSpPr>
      <dsp:spPr>
        <a:xfrm>
          <a:off x="224952" y="2277285"/>
          <a:ext cx="7738693" cy="53935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ООО «</a:t>
          </a:r>
          <a:r>
            <a:rPr lang="ru-RU" sz="1400" b="1" kern="1200" dirty="0" err="1" smtClean="0">
              <a:latin typeface="Calibri" pitchFamily="34" charset="0"/>
              <a:cs typeface="Calibri" pitchFamily="34" charset="0"/>
            </a:rPr>
            <a:t>Аэрокомплектсервис</a:t>
          </a: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» </a:t>
          </a:r>
          <a:r>
            <a:rPr lang="ru-RU" sz="1400" kern="1200" dirty="0" smtClean="0">
              <a:latin typeface="Calibri" pitchFamily="34" charset="0"/>
              <a:cs typeface="Calibri" pitchFamily="34" charset="0"/>
            </a:rPr>
            <a:t>- поставщик оборудования и запасных частей для самолетов авиации общего назначения.</a:t>
          </a:r>
          <a:endParaRPr lang="ru-RU" sz="1400" kern="1200" dirty="0">
            <a:latin typeface="Calibri" pitchFamily="34" charset="0"/>
            <a:cs typeface="Calibri" pitchFamily="34" charset="0"/>
          </a:endParaRPr>
        </a:p>
      </dsp:txBody>
      <dsp:txXfrm>
        <a:off x="251281" y="2303614"/>
        <a:ext cx="7686035" cy="486693"/>
      </dsp:txXfrm>
    </dsp:sp>
    <dsp:sp modelId="{B919C797-9B7E-4D2A-83F8-53E3F02F5FD8}">
      <dsp:nvSpPr>
        <dsp:cNvPr id="0" name=""/>
        <dsp:cNvSpPr/>
      </dsp:nvSpPr>
      <dsp:spPr>
        <a:xfrm>
          <a:off x="0" y="5229612"/>
          <a:ext cx="8128000" cy="12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57291-F69B-4A4D-B24D-BC570456E681}">
      <dsp:nvSpPr>
        <dsp:cNvPr id="0" name=""/>
        <dsp:cNvSpPr/>
      </dsp:nvSpPr>
      <dsp:spPr>
        <a:xfrm>
          <a:off x="224956" y="2857714"/>
          <a:ext cx="7738693" cy="45446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ООО «</a:t>
          </a:r>
          <a:r>
            <a:rPr lang="ru-RU" sz="1400" b="1" kern="1200" dirty="0" err="1" smtClean="0">
              <a:latin typeface="Calibri" pitchFamily="34" charset="0"/>
              <a:cs typeface="Calibri" pitchFamily="34" charset="0"/>
            </a:rPr>
            <a:t>Тулпар</a:t>
          </a: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 Тренинг» </a:t>
          </a:r>
          <a:r>
            <a:rPr lang="ru-RU" sz="1400" kern="1200" dirty="0" smtClean="0">
              <a:latin typeface="Calibri" pitchFamily="34" charset="0"/>
              <a:cs typeface="Calibri" pitchFamily="34" charset="0"/>
            </a:rPr>
            <a:t>- организация по обучению персонала. </a:t>
          </a:r>
          <a:endParaRPr lang="ru-RU" sz="1400" kern="1200" dirty="0">
            <a:latin typeface="Calibri" pitchFamily="34" charset="0"/>
            <a:cs typeface="Calibri" pitchFamily="34" charset="0"/>
          </a:endParaRPr>
        </a:p>
      </dsp:txBody>
      <dsp:txXfrm>
        <a:off x="247141" y="2879899"/>
        <a:ext cx="7694323" cy="410094"/>
      </dsp:txXfrm>
    </dsp:sp>
    <dsp:sp modelId="{5E9691C9-5D00-4EC5-B335-8AD5989FB743}">
      <dsp:nvSpPr>
        <dsp:cNvPr id="0" name=""/>
        <dsp:cNvSpPr/>
      </dsp:nvSpPr>
      <dsp:spPr>
        <a:xfrm>
          <a:off x="0" y="5292667"/>
          <a:ext cx="8128000" cy="12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358EA-8050-4723-904F-83F115CA4C67}">
      <dsp:nvSpPr>
        <dsp:cNvPr id="0" name=""/>
        <dsp:cNvSpPr/>
      </dsp:nvSpPr>
      <dsp:spPr>
        <a:xfrm>
          <a:off x="224952" y="3358879"/>
          <a:ext cx="7738693" cy="64954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ООО «</a:t>
          </a:r>
          <a:r>
            <a:rPr lang="ru-RU" sz="1400" b="1" kern="1200" dirty="0" err="1" smtClean="0">
              <a:latin typeface="Calibri" pitchFamily="34" charset="0"/>
              <a:cs typeface="Calibri" pitchFamily="34" charset="0"/>
            </a:rPr>
            <a:t>Тулпар</a:t>
          </a: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 Сервис» </a:t>
          </a:r>
          <a:r>
            <a:rPr lang="ru-RU" sz="1400" kern="1200" dirty="0" smtClean="0">
              <a:latin typeface="Calibri" pitchFamily="34" charset="0"/>
              <a:cs typeface="Calibri" pitchFamily="34" charset="0"/>
            </a:rPr>
            <a:t>- организация по аренде складских помещений, открытых площадок . </a:t>
          </a:r>
          <a:endParaRPr lang="ru-RU" sz="1400" kern="1200" dirty="0">
            <a:latin typeface="Calibri" pitchFamily="34" charset="0"/>
            <a:cs typeface="Calibri" pitchFamily="34" charset="0"/>
          </a:endParaRPr>
        </a:p>
      </dsp:txBody>
      <dsp:txXfrm>
        <a:off x="256660" y="3390587"/>
        <a:ext cx="7675277" cy="586131"/>
      </dsp:txXfrm>
    </dsp:sp>
    <dsp:sp modelId="{75D5CEFF-48F9-415C-8AA6-9F17BD1D707B}">
      <dsp:nvSpPr>
        <dsp:cNvPr id="0" name=""/>
        <dsp:cNvSpPr/>
      </dsp:nvSpPr>
      <dsp:spPr>
        <a:xfrm>
          <a:off x="0" y="5292667"/>
          <a:ext cx="8128000" cy="12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93416-5136-411E-B026-F4B3AA42AC51}">
      <dsp:nvSpPr>
        <dsp:cNvPr id="0" name=""/>
        <dsp:cNvSpPr/>
      </dsp:nvSpPr>
      <dsp:spPr>
        <a:xfrm>
          <a:off x="224952" y="4077485"/>
          <a:ext cx="7738693" cy="5163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ООО «</a:t>
          </a:r>
          <a:r>
            <a:rPr lang="ru-RU" sz="1400" b="1" kern="1200" dirty="0" err="1" smtClean="0">
              <a:latin typeface="Calibri" pitchFamily="34" charset="0"/>
              <a:cs typeface="Calibri" pitchFamily="34" charset="0"/>
            </a:rPr>
            <a:t>Тулпар</a:t>
          </a: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ru-RU" sz="1400" b="1" kern="1200" dirty="0" err="1" smtClean="0">
              <a:latin typeface="Calibri" pitchFamily="34" charset="0"/>
              <a:cs typeface="Calibri" pitchFamily="34" charset="0"/>
            </a:rPr>
            <a:t>Геликоптерс</a:t>
          </a: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»</a:t>
          </a:r>
          <a:r>
            <a:rPr lang="ru-RU" sz="1400" kern="1200" dirty="0" smtClean="0">
              <a:latin typeface="Calibri" pitchFamily="34" charset="0"/>
              <a:cs typeface="Calibri" pitchFamily="34" charset="0"/>
            </a:rPr>
            <a:t> - </a:t>
          </a:r>
          <a:r>
            <a:rPr lang="ru-RU" sz="1400" kern="1200" dirty="0" err="1" smtClean="0">
              <a:latin typeface="Calibri" pitchFamily="34" charset="0"/>
              <a:cs typeface="Calibri" pitchFamily="34" charset="0"/>
            </a:rPr>
            <a:t>эксплуатант</a:t>
          </a:r>
          <a:r>
            <a:rPr lang="ru-RU" sz="1400" kern="1200" dirty="0" smtClean="0">
              <a:latin typeface="Calibri" pitchFamily="34" charset="0"/>
              <a:cs typeface="Calibri" pitchFamily="34" charset="0"/>
            </a:rPr>
            <a:t> вертолетов в целях авиации общего назначения. </a:t>
          </a:r>
          <a:endParaRPr lang="ru-RU" sz="1400" kern="1200" dirty="0">
            <a:latin typeface="Calibri" pitchFamily="34" charset="0"/>
            <a:cs typeface="Calibri" pitchFamily="34" charset="0"/>
          </a:endParaRPr>
        </a:p>
      </dsp:txBody>
      <dsp:txXfrm>
        <a:off x="250158" y="4102691"/>
        <a:ext cx="7688281" cy="465928"/>
      </dsp:txXfrm>
    </dsp:sp>
    <dsp:sp modelId="{A5DD6B02-2E77-4D0C-903A-A15002DF22F8}">
      <dsp:nvSpPr>
        <dsp:cNvPr id="0" name=""/>
        <dsp:cNvSpPr/>
      </dsp:nvSpPr>
      <dsp:spPr>
        <a:xfrm>
          <a:off x="0" y="5292667"/>
          <a:ext cx="8128000" cy="12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133ED-29CC-4B0B-9981-136FC01BE944}">
      <dsp:nvSpPr>
        <dsp:cNvPr id="0" name=""/>
        <dsp:cNvSpPr/>
      </dsp:nvSpPr>
      <dsp:spPr>
        <a:xfrm>
          <a:off x="224952" y="4653549"/>
          <a:ext cx="7738693" cy="5940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ООО «</a:t>
          </a:r>
          <a:r>
            <a:rPr lang="ru-RU" sz="1400" b="1" kern="1200" dirty="0" err="1" smtClean="0">
              <a:latin typeface="Calibri" pitchFamily="34" charset="0"/>
              <a:cs typeface="Calibri" pitchFamily="34" charset="0"/>
            </a:rPr>
            <a:t>БилетТ</a:t>
          </a: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» </a:t>
          </a:r>
          <a:r>
            <a:rPr lang="ru-RU" sz="1400" kern="1200" dirty="0" smtClean="0">
              <a:latin typeface="Calibri" pitchFamily="34" charset="0"/>
              <a:cs typeface="Calibri" pitchFamily="34" charset="0"/>
            </a:rPr>
            <a:t>- организация по бронированию и продажам авиабилетов. </a:t>
          </a:r>
          <a:endParaRPr lang="ru-RU" sz="1400" kern="1200" dirty="0">
            <a:latin typeface="Calibri" pitchFamily="34" charset="0"/>
            <a:cs typeface="Calibri" pitchFamily="34" charset="0"/>
          </a:endParaRPr>
        </a:p>
      </dsp:txBody>
      <dsp:txXfrm>
        <a:off x="253951" y="4682548"/>
        <a:ext cx="7680695" cy="536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85746-6B5F-42FF-ADB0-FD4E0F5DEB3C}">
      <dsp:nvSpPr>
        <dsp:cNvPr id="0" name=""/>
        <dsp:cNvSpPr/>
      </dsp:nvSpPr>
      <dsp:spPr>
        <a:xfrm>
          <a:off x="-2310968" y="-389346"/>
          <a:ext cx="3010941" cy="3010941"/>
        </a:xfrm>
        <a:prstGeom prst="blockArc">
          <a:avLst>
            <a:gd name="adj1" fmla="val 18900000"/>
            <a:gd name="adj2" fmla="val 2700000"/>
            <a:gd name="adj3" fmla="val 71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73980-4454-42FE-B5F8-877CA9B980B5}">
      <dsp:nvSpPr>
        <dsp:cNvPr id="0" name=""/>
        <dsp:cNvSpPr/>
      </dsp:nvSpPr>
      <dsp:spPr>
        <a:xfrm>
          <a:off x="683259" y="569516"/>
          <a:ext cx="8605772" cy="10932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92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Calibri" pitchFamily="34" charset="0"/>
              <a:cs typeface="Calibri" pitchFamily="34" charset="0"/>
            </a:rPr>
            <a:t>Три предприятия Группы Компаний «</a:t>
          </a:r>
          <a:r>
            <a:rPr lang="ru-RU" sz="2300" kern="1200" dirty="0" err="1" smtClean="0">
              <a:latin typeface="Calibri" pitchFamily="34" charset="0"/>
              <a:cs typeface="Calibri" pitchFamily="34" charset="0"/>
            </a:rPr>
            <a:t>Тулпар</a:t>
          </a:r>
          <a:r>
            <a:rPr lang="ru-RU" sz="23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ru-RU" sz="2300" kern="1200" dirty="0" err="1" smtClean="0">
              <a:latin typeface="Calibri" pitchFamily="34" charset="0"/>
              <a:cs typeface="Calibri" pitchFamily="34" charset="0"/>
            </a:rPr>
            <a:t>Аэро</a:t>
          </a:r>
          <a:r>
            <a:rPr lang="ru-RU" sz="2300" kern="1200" dirty="0" smtClean="0">
              <a:latin typeface="Calibri" pitchFamily="34" charset="0"/>
              <a:cs typeface="Calibri" pitchFamily="34" charset="0"/>
            </a:rPr>
            <a:t> Групп» осуществляют деятельность на территории </a:t>
          </a:r>
          <a:r>
            <a:rPr lang="ru-RU" sz="2300" kern="1200" dirty="0" err="1" smtClean="0">
              <a:latin typeface="Calibri" pitchFamily="34" charset="0"/>
              <a:cs typeface="Calibri" pitchFamily="34" charset="0"/>
            </a:rPr>
            <a:t>Лаишевского</a:t>
          </a:r>
          <a:r>
            <a:rPr lang="ru-RU" sz="2300" kern="1200" dirty="0" smtClean="0">
              <a:latin typeface="Calibri" pitchFamily="34" charset="0"/>
              <a:cs typeface="Calibri" pitchFamily="34" charset="0"/>
            </a:rPr>
            <a:t> муниципального района Республики Татарстан  </a:t>
          </a:r>
          <a:endParaRPr lang="ru-RU" sz="2300" kern="1200" dirty="0">
            <a:latin typeface="Calibri" pitchFamily="34" charset="0"/>
            <a:cs typeface="Calibri" pitchFamily="34" charset="0"/>
          </a:endParaRPr>
        </a:p>
      </dsp:txBody>
      <dsp:txXfrm>
        <a:off x="683259" y="569516"/>
        <a:ext cx="8605772" cy="1093215"/>
      </dsp:txXfrm>
    </dsp:sp>
    <dsp:sp modelId="{8C69001A-6049-43B3-A1D0-7DF3371E2ED8}">
      <dsp:nvSpPr>
        <dsp:cNvPr id="0" name=""/>
        <dsp:cNvSpPr/>
      </dsp:nvSpPr>
      <dsp:spPr>
        <a:xfrm>
          <a:off x="0" y="432864"/>
          <a:ext cx="1366519" cy="136651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85746-6B5F-42FF-ADB0-FD4E0F5DEB3C}">
      <dsp:nvSpPr>
        <dsp:cNvPr id="0" name=""/>
        <dsp:cNvSpPr/>
      </dsp:nvSpPr>
      <dsp:spPr>
        <a:xfrm>
          <a:off x="-2310968" y="-389346"/>
          <a:ext cx="3010941" cy="3010941"/>
        </a:xfrm>
        <a:prstGeom prst="blockArc">
          <a:avLst>
            <a:gd name="adj1" fmla="val 18900000"/>
            <a:gd name="adj2" fmla="val 2700000"/>
            <a:gd name="adj3" fmla="val 71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73980-4454-42FE-B5F8-877CA9B980B5}">
      <dsp:nvSpPr>
        <dsp:cNvPr id="0" name=""/>
        <dsp:cNvSpPr/>
      </dsp:nvSpPr>
      <dsp:spPr>
        <a:xfrm>
          <a:off x="683259" y="360039"/>
          <a:ext cx="8605772" cy="15121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9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  <a:cs typeface="Calibri" pitchFamily="34" charset="0"/>
            </a:rPr>
            <a:t>Численность персонала, задействованного в производственной деятельности, составляет 425 человек. Среди них высококвалифицированный инженерно – технический персонал, прошедший обучение в ведущих Российских и мировых учебных центрах.   </a:t>
          </a:r>
          <a:endParaRPr lang="ru-RU" sz="1800" kern="1200" dirty="0">
            <a:latin typeface="Calibri" pitchFamily="34" charset="0"/>
            <a:cs typeface="Calibri" pitchFamily="34" charset="0"/>
          </a:endParaRPr>
        </a:p>
      </dsp:txBody>
      <dsp:txXfrm>
        <a:off x="683259" y="360039"/>
        <a:ext cx="8605772" cy="1512168"/>
      </dsp:txXfrm>
    </dsp:sp>
    <dsp:sp modelId="{8C69001A-6049-43B3-A1D0-7DF3371E2ED8}">
      <dsp:nvSpPr>
        <dsp:cNvPr id="0" name=""/>
        <dsp:cNvSpPr/>
      </dsp:nvSpPr>
      <dsp:spPr>
        <a:xfrm>
          <a:off x="0" y="432864"/>
          <a:ext cx="1366519" cy="136651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F30C9-7573-4416-A33E-1E7CF7596E03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074B3-142F-4D28-8022-9BC5EEAD23FA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Calibri" pitchFamily="34" charset="0"/>
              <a:cs typeface="Calibri" pitchFamily="34" charset="0"/>
            </a:rPr>
            <a:t>Одно из старейших учебных заведений Республика Татарстан. Год основания: 1960.</a:t>
          </a:r>
          <a:endParaRPr lang="ru-RU" sz="2300" kern="1200" dirty="0">
            <a:latin typeface="Calibri" pitchFamily="34" charset="0"/>
            <a:cs typeface="Calibri" pitchFamily="34" charset="0"/>
          </a:endParaRPr>
        </a:p>
      </dsp:txBody>
      <dsp:txXfrm>
        <a:off x="752110" y="541866"/>
        <a:ext cx="7301111" cy="1083733"/>
      </dsp:txXfrm>
    </dsp:sp>
    <dsp:sp modelId="{C37BBEE0-1694-41EA-954D-030A596F10A5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9A521-E17C-4802-975A-54A73E91F09D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Calibri" pitchFamily="34" charset="0"/>
              <a:cs typeface="Calibri" pitchFamily="34" charset="0"/>
            </a:rPr>
            <a:t>С 2015 года проводится обучение по специальности: </a:t>
          </a:r>
          <a:r>
            <a:rPr lang="ru-RU" sz="2300" b="0" i="0" kern="1200" dirty="0" smtClean="0">
              <a:latin typeface="Calibri" pitchFamily="34" charset="0"/>
              <a:cs typeface="Calibri" pitchFamily="34" charset="0"/>
            </a:rPr>
            <a:t>"Техническая эксплуатация летательных аппаратов и двигателей".</a:t>
          </a:r>
          <a:endParaRPr lang="ru-RU" sz="2300" kern="1200" dirty="0">
            <a:latin typeface="Calibri" pitchFamily="34" charset="0"/>
            <a:cs typeface="Calibri" pitchFamily="34" charset="0"/>
          </a:endParaRPr>
        </a:p>
      </dsp:txBody>
      <dsp:txXfrm>
        <a:off x="1146048" y="2167466"/>
        <a:ext cx="6907174" cy="1083733"/>
      </dsp:txXfrm>
    </dsp:sp>
    <dsp:sp modelId="{537DB04F-53C6-4399-A398-2AE993DE4BC6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87374-8B58-42CB-AD77-4E5AB09DADDE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Calibri" pitchFamily="34" charset="0"/>
              <a:cs typeface="Calibri" pitchFamily="34" charset="0"/>
            </a:rPr>
            <a:t>Углубленное изучение технического английского языка. </a:t>
          </a:r>
          <a:endParaRPr lang="ru-RU" sz="2300" kern="1200" dirty="0">
            <a:latin typeface="Calibri" pitchFamily="34" charset="0"/>
            <a:cs typeface="Calibri" pitchFamily="34" charset="0"/>
          </a:endParaRPr>
        </a:p>
      </dsp:txBody>
      <dsp:txXfrm>
        <a:off x="752110" y="3793066"/>
        <a:ext cx="7301111" cy="1083733"/>
      </dsp:txXfrm>
    </dsp:sp>
    <dsp:sp modelId="{20EAD829-1665-492C-9DE0-FD2506F7E52A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09.08.2016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09.08.2016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lternate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09.08.2016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09.08.2016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09.08.2016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09.08.2016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09.08.2016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09.08.2016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альтернативн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09.08.2016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ru-RU" smtClean="0"/>
              <a:pPr/>
              <a:t>09.08.2016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09.08.2016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09.08.2016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09.08.2016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09.08.2016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09.08.2016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828" y="3356992"/>
            <a:ext cx="9144000" cy="102907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Взаимодействие </a:t>
            </a:r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работодателей и профессиональной образовательной организации по подготовке квалифицированных 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кадров.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J:\8. Альбомы\Тулпар Аэро Групп\logo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91454"/>
            <a:ext cx="825257" cy="55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29664" y="908720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24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Группа Компаний «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Тулпар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Аэро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Групп»</a:t>
            </a:r>
            <a:endParaRPr lang="ru-RU" sz="1600" b="1" i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C:\Users\a.bagauova\Desktop\презентация\2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165" y="-27384"/>
            <a:ext cx="4433888" cy="141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88088" y="4047811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Разработано: 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ГАПОУ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Лаишевский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технико-экономический техникум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»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 Группа компаний «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Тулпар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Аэро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Групп» 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392" y="836712"/>
            <a:ext cx="4463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Трудоустройство</a:t>
            </a:r>
            <a:r>
              <a:rPr lang="ru-RU" sz="1400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технического состава.</a:t>
            </a:r>
            <a:endParaRPr lang="ru-RU" sz="1400" b="1" i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7408" y="1483043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Группа компаний «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Тулпар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» готова принимать до 20 выпускников техникума с целью их дальнейшего трудоустройства по направлениям: </a:t>
            </a: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Специалист базовой категории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(авиационный техник) Авиационной – технический базы по обслуживанию воздушных судов типа Ми-8, АНСАТ, SSJ 100, Як-40, Як-42.</a:t>
            </a: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Младший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авиационный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персонал (авиационный техник)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 обслуживанию самолетов зарубежного производства типа B737, A320, CRJ-100/200,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Challenger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850. </a:t>
            </a:r>
          </a:p>
        </p:txBody>
      </p:sp>
      <p:pic>
        <p:nvPicPr>
          <p:cNvPr id="8" name="Picture 3" descr="C:\Users\d.onyanov\Desktop\IMG_76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244" y="1159877"/>
            <a:ext cx="3528392" cy="30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392" y="83671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Востребованность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выпускников ГАПОУ «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Лаишевский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технико-экономический техникум».</a:t>
            </a:r>
            <a:endParaRPr lang="ru-RU" sz="1400" b="1" i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7408" y="1844824"/>
            <a:ext cx="10945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Специалисты, прошедшие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обучение в  ГАПОУ «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Лаишевский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технико-экономический техникум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» и практику на базе ООО «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Тулпар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Техник», будут востребованы на авиационном рынке России и зарубежья при обслуживании авиационной техники следующих типов: </a:t>
            </a:r>
            <a:endParaRPr lang="ru-RU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1)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SSJ100 (RRJ-95)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производства Гражданских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амолетов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ухого;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2) АНСАТ производства Казанского вертолетного завода;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3) МС-21 производства корпорации ИРКУТ.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Ключевыми преимуществами данных специалистов будут являться: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Знание технического английского языка;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Опыт участия в формах технического обслуживания на реальной авиационной технике;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Контроль проверки знаний со стороны инженерно – технического персонала с действующими свидетельствами специалистов. </a:t>
            </a:r>
          </a:p>
        </p:txBody>
      </p:sp>
    </p:spTree>
    <p:extLst>
      <p:ext uri="{BB962C8B-B14F-4D97-AF65-F5344CB8AC3E}">
        <p14:creationId xmlns:p14="http://schemas.microsoft.com/office/powerpoint/2010/main" val="71682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59" y="476672"/>
            <a:ext cx="8785223" cy="5619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776" y="-531440"/>
            <a:ext cx="9144000" cy="2667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Спасибо за внимание!</a:t>
            </a:r>
            <a:endParaRPr lang="ru-RU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352" y="3326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Группа Компаний «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Тулпар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Аэро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Групп» </a:t>
            </a:r>
            <a:endParaRPr lang="ru-RU" sz="1400" b="1" i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J:\8. Альбомы\Тулпар Аэро Групп\logo.png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934069"/>
            <a:ext cx="825257" cy="55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2261294"/>
              </p:ext>
            </p:extLst>
          </p:nvPr>
        </p:nvGraphicFramePr>
        <p:xfrm>
          <a:off x="2855640" y="7740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87688" y="1348340"/>
            <a:ext cx="729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5848" y="4662438"/>
            <a:ext cx="724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56684" y="3006254"/>
            <a:ext cx="73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053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249823" y="3753774"/>
            <a:ext cx="1750802" cy="649547"/>
            <a:chOff x="0" y="3240761"/>
            <a:chExt cx="1750802" cy="64954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3240761"/>
              <a:ext cx="1750802" cy="64954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3240761"/>
              <a:ext cx="1750802" cy="6495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0" numCol="1" spcCol="1270" anchor="t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kern="1200" dirty="0"/>
            </a:p>
          </p:txBody>
        </p:sp>
      </p:grp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994462793"/>
              </p:ext>
            </p:extLst>
          </p:nvPr>
        </p:nvGraphicFramePr>
        <p:xfrm>
          <a:off x="2907401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3352" y="3326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Группа Компаний «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Тулпар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Аэро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Групп» </a:t>
            </a:r>
            <a:endParaRPr lang="ru-RU" sz="1400" b="1" i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pic>
        <p:nvPicPr>
          <p:cNvPr id="9" name="Picture 2" descr="J:\8. Альбомы\Тулпар Аэро Групп\logo.png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934069"/>
            <a:ext cx="825257" cy="55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2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b="3029"/>
          <a:stretch/>
        </p:blipFill>
        <p:spPr>
          <a:xfrm>
            <a:off x="1237615" y="475581"/>
            <a:ext cx="9721080" cy="3600400"/>
          </a:xfrm>
          <a:prstGeom prst="rect">
            <a:avLst/>
          </a:prstGeom>
          <a:blipFill dpi="0" rotWithShape="1">
            <a:blip r:embed="rId3">
              <a:alphaModFix amt="72000"/>
            </a:blip>
            <a:srcRect/>
            <a:tile tx="0" ty="0" sx="100000" sy="100000" flip="none" algn="tl"/>
          </a:blipFill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68085162"/>
              </p:ext>
            </p:extLst>
          </p:nvPr>
        </p:nvGraphicFramePr>
        <p:xfrm>
          <a:off x="1127448" y="4221088"/>
          <a:ext cx="928903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73862" y="4869160"/>
            <a:ext cx="752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0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\\172.16.3.12\Shared\К.Богданова\Фото для сайта Тулпар Техник\Панорам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404664"/>
            <a:ext cx="964907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50053699"/>
              </p:ext>
            </p:extLst>
          </p:nvPr>
        </p:nvGraphicFramePr>
        <p:xfrm>
          <a:off x="1127448" y="4221088"/>
          <a:ext cx="928903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87488" y="4869160"/>
            <a:ext cx="724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10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92696"/>
            <a:ext cx="61579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d.onyanov\Desktop\itz_KfJ5O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484784"/>
            <a:ext cx="2298701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10005405"/>
              </p:ext>
            </p:extLst>
          </p:nvPr>
        </p:nvGraphicFramePr>
        <p:xfrm>
          <a:off x="3071664" y="11095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67034" y="1700808"/>
            <a:ext cx="872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6654" y="3364384"/>
            <a:ext cx="875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4215" y="4941168"/>
            <a:ext cx="724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9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3392" y="836712"/>
            <a:ext cx="4918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Ключевые моменты концепции образования.</a:t>
            </a:r>
            <a:endParaRPr lang="ru-RU" sz="1400" b="1" i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27446" y="1483043"/>
            <a:ext cx="9577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arenR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Теоритическое обучение студентов по специальности «Техническая эксплуатация летательных аппаратов и двигателей». Проводится на территории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ГАПОУ «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Лаишевский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технико-экономический техникум»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342900" indent="-342900" algn="just">
              <a:buFontTx/>
              <a:buAutoNum type="arabicParenR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Практическое обучение студентов осуществляется в учебных классах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ГАПОУ «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Лаишевский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технико-экономический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техникум»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 оригинальных изделиях авиационной техники и статическом воздушном судне</a:t>
            </a:r>
          </a:p>
          <a:p>
            <a:pPr marL="342900" indent="-342900" algn="just">
              <a:buFontTx/>
              <a:buAutoNum type="arabicParenR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Производственная практика проводится на воздушных судах, проходящих техническое обслуживание на авиационно – технической базе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ООО «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Тулпар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Техник»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в Международном Аэропорту Казань. </a:t>
            </a:r>
          </a:p>
          <a:p>
            <a:pPr marL="342900" indent="-342900" algn="just">
              <a:buFontTx/>
              <a:buAutoNum type="arabicParenR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Контроль приобретенных во время практики навыков и знаний осуществляется техническими специалистами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ООО «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Тулпар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Техник».  </a:t>
            </a:r>
          </a:p>
          <a:p>
            <a:pPr marL="342900" indent="-342900" algn="just">
              <a:buFontTx/>
              <a:buAutoNum type="arabicParenR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 algn="just">
              <a:buFontTx/>
              <a:buAutoNum type="arabicParenR"/>
            </a:pPr>
            <a:endParaRPr lang="ru-RU" dirty="0" smtClean="0"/>
          </a:p>
          <a:p>
            <a:pPr marL="342900" indent="-342900" algn="just">
              <a:buAutoNum type="arabicParenR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392" y="836712"/>
            <a:ext cx="3574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Практическая основа обучения.</a:t>
            </a:r>
            <a:endParaRPr lang="ru-RU" sz="1400" b="1" i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32557" y="1483043"/>
            <a:ext cx="65476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Наглядные пособия для комплектации учебных классов: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Двигатели;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Редукторы;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Детали и узлы самолетов и вертолетов;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Стенды по основным системам вертолета.  </a:t>
            </a: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2)  Воздушное судно Як-40  для осуществления практического обучения. </a:t>
            </a:r>
            <a:endParaRPr lang="ru-RU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Users\d.onyanov\Desktop\DSC06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861048"/>
            <a:ext cx="5010081" cy="2522497"/>
          </a:xfrm>
          <a:prstGeom prst="rect">
            <a:avLst/>
          </a:prstGeom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Picture 2" descr="C:\Users\d.onyanov\Desktop\IMG_7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61048"/>
            <a:ext cx="2477193" cy="2537044"/>
          </a:xfrm>
          <a:prstGeom prst="rect">
            <a:avLst/>
          </a:prstGeom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9" name="Picture 3" descr="C:\Users\d.onyanov\Desktop\IMG_76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3861048"/>
            <a:ext cx="2709949" cy="2537044"/>
          </a:xfrm>
          <a:prstGeom prst="rect">
            <a:avLst/>
          </a:prstGeom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917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392" y="836712"/>
            <a:ext cx="3574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Практическая основа обучения.</a:t>
            </a:r>
            <a:endParaRPr lang="ru-RU" sz="1400" b="1" i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1412776"/>
            <a:ext cx="62646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Стажировки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студентов проходят по направлениям: </a:t>
            </a:r>
            <a:endParaRPr lang="ru-RU" dirty="0" smtClean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1) Планер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 двигатель летательного аппарата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2) Авиационное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 радиоэлектронное оборудование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3) Обслуживание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компонентов (аккумуляторы,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батареи, колеса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 т.д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.).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4) Неразрушающие методы контроля (ультразвуковой,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вихретоковый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магнитный, капиллярный,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импендасный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). </a:t>
            </a:r>
            <a:endParaRPr lang="ru-RU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3624281"/>
            <a:ext cx="4927476" cy="26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59117"/>
            <a:ext cx="4927476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1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ProjectPlan_TP103417270.potx" id="{550E9860-DDBE-4F32-8C91-BD68422380AD}" vid="{EA8D2149-94F0-4A92-B33E-5821C3BFA23D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плана бизнес-проекта (широкоэкранный формат)</Template>
  <TotalTime>0</TotalTime>
  <Words>646</Words>
  <Application>Microsoft Office PowerPoint</Application>
  <PresentationFormat>Произвольный</PresentationFormat>
  <Paragraphs>70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Banded Design Blue 16x9</vt:lpstr>
      <vt:lpstr> Взаимодействие работодателей и профессиональной образовательной организации по подготовке квалифицированных кадров.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2015-07-28T06:02:09Z</dcterms:created>
  <dcterms:modified xsi:type="dcterms:W3CDTF">2016-08-09T12:18:55Z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